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402" r:id="rId4"/>
    <p:sldId id="403" r:id="rId5"/>
    <p:sldId id="404" r:id="rId6"/>
    <p:sldId id="424" r:id="rId7"/>
    <p:sldId id="425" r:id="rId8"/>
    <p:sldId id="426" r:id="rId9"/>
    <p:sldId id="406" r:id="rId10"/>
    <p:sldId id="405" r:id="rId11"/>
    <p:sldId id="407" r:id="rId12"/>
    <p:sldId id="427" r:id="rId13"/>
    <p:sldId id="409" r:id="rId14"/>
    <p:sldId id="412" r:id="rId15"/>
    <p:sldId id="410" r:id="rId16"/>
    <p:sldId id="411" r:id="rId17"/>
    <p:sldId id="413" r:id="rId18"/>
    <p:sldId id="414" r:id="rId19"/>
    <p:sldId id="428" r:id="rId20"/>
    <p:sldId id="417" r:id="rId21"/>
    <p:sldId id="416" r:id="rId22"/>
    <p:sldId id="422" r:id="rId23"/>
    <p:sldId id="423" r:id="rId24"/>
    <p:sldId id="418" r:id="rId25"/>
    <p:sldId id="419" r:id="rId26"/>
    <p:sldId id="420" r:id="rId27"/>
    <p:sldId id="421" r:id="rId28"/>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8" d="100"/>
          <a:sy n="98" d="100"/>
        </p:scale>
        <p:origin x="-2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1D0BFB-1994-4CD1-8D8D-FE1598683B5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zh-TW" altLang="en-US"/>
        </a:p>
      </dgm:t>
    </dgm:pt>
    <dgm:pt modelId="{147F6AEB-2BA6-4050-97EC-192A7CE1ABF3}">
      <dgm:prSet phldrT="[文字]"/>
      <dgm:spPr/>
      <dgm:t>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dgm:t>
    </dgm:pt>
    <dgm:pt modelId="{A8B23FC0-A368-4204-A831-D446B347E446}" type="parTrans" cxnId="{B12BE237-309F-4399-9BCB-1C3445CDF66D}">
      <dgm:prSet/>
      <dgm:spPr/>
      <dgm:t>
        <a:bodyPr/>
        <a:lstStyle/>
        <a:p>
          <a:endParaRPr lang="zh-TW" altLang="en-US"/>
        </a:p>
      </dgm:t>
    </dgm:pt>
    <dgm:pt modelId="{F1EF0B88-1830-4C20-B553-FB526615A5D9}" type="sibTrans" cxnId="{B12BE237-309F-4399-9BCB-1C3445CDF66D}">
      <dgm:prSet/>
      <dgm:spPr/>
      <dgm:t>
        <a:bodyPr/>
        <a:lstStyle/>
        <a:p>
          <a:endParaRPr lang="zh-TW" altLang="en-US"/>
        </a:p>
      </dgm:t>
    </dgm:pt>
    <dgm:pt modelId="{999AF3E2-DB66-4BB4-81E9-F088B4EF574F}">
      <dgm:prSet phldrT="[文字]"/>
      <dgm:spPr/>
      <dgm:t>
        <a:bodyPr/>
        <a:lstStyle/>
        <a:p>
          <a:r>
            <a:rPr lang="zh-TW" altLang="en-US" dirty="0" smtClean="0">
              <a:latin typeface="王漢宗特黑體繁" pitchFamily="2" charset="-120"/>
              <a:ea typeface="王漢宗特黑體繁" pitchFamily="2" charset="-120"/>
            </a:rPr>
            <a:t>表單填寫</a:t>
          </a:r>
          <a:endParaRPr lang="zh-TW" altLang="en-US" dirty="0">
            <a:latin typeface="王漢宗特黑體繁" pitchFamily="2" charset="-120"/>
            <a:ea typeface="王漢宗特黑體繁" pitchFamily="2" charset="-120"/>
          </a:endParaRPr>
        </a:p>
      </dgm:t>
    </dgm:pt>
    <dgm:pt modelId="{9744D98F-66DF-4BE9-A948-35A1C4520D56}" type="parTrans" cxnId="{28B53087-E7A5-41EE-B229-B9B3B2956539}">
      <dgm:prSet/>
      <dgm:spPr/>
      <dgm:t>
        <a:bodyPr/>
        <a:lstStyle/>
        <a:p>
          <a:endParaRPr lang="zh-TW" altLang="en-US"/>
        </a:p>
      </dgm:t>
    </dgm:pt>
    <dgm:pt modelId="{78E673BE-5ABA-44F2-9451-4D65FF967759}" type="sibTrans" cxnId="{28B53087-E7A5-41EE-B229-B9B3B2956539}">
      <dgm:prSet/>
      <dgm:spPr/>
      <dgm:t>
        <a:bodyPr/>
        <a:lstStyle/>
        <a:p>
          <a:endParaRPr lang="zh-TW" altLang="en-US"/>
        </a:p>
      </dgm:t>
    </dgm:pt>
    <dgm:pt modelId="{67BAE336-0679-4B95-8E1B-96C4B4918B94}">
      <dgm:prSet phldrT="[文字]"/>
      <dgm:spPr/>
      <dgm:t>
        <a:bodyPr/>
        <a:lstStyle/>
        <a:p>
          <a:r>
            <a:rPr lang="zh-TW" altLang="en-US" dirty="0" smtClean="0">
              <a:latin typeface="王漢宗特黑體繁" pitchFamily="2" charset="-120"/>
              <a:ea typeface="王漢宗特黑體繁" pitchFamily="2" charset="-120"/>
            </a:rPr>
            <a:t>學術性向資優特質學生</a:t>
          </a:r>
          <a:endParaRPr lang="zh-TW" altLang="en-US" dirty="0">
            <a:latin typeface="王漢宗特黑體繁" pitchFamily="2" charset="-120"/>
            <a:ea typeface="王漢宗特黑體繁" pitchFamily="2" charset="-120"/>
          </a:endParaRPr>
        </a:p>
      </dgm:t>
    </dgm:pt>
    <dgm:pt modelId="{FF81C87E-6222-42B0-965D-06C049DFA7D0}" type="parTrans" cxnId="{A7C5DFE0-F4F5-4811-8A11-1F02F886745E}">
      <dgm:prSet/>
      <dgm:spPr/>
      <dgm:t>
        <a:bodyPr/>
        <a:lstStyle/>
        <a:p>
          <a:endParaRPr lang="zh-TW" altLang="en-US"/>
        </a:p>
      </dgm:t>
    </dgm:pt>
    <dgm:pt modelId="{C2F465D3-BD9F-4658-B6B9-9200F40D5C49}" type="sibTrans" cxnId="{A7C5DFE0-F4F5-4811-8A11-1F02F886745E}">
      <dgm:prSet/>
      <dgm:spPr/>
      <dgm:t>
        <a:bodyPr/>
        <a:lstStyle/>
        <a:p>
          <a:endParaRPr lang="zh-TW" altLang="en-US"/>
        </a:p>
      </dgm:t>
    </dgm:pt>
    <dgm:pt modelId="{623F9F77-5EC6-43CB-865D-557C868B640B}">
      <dgm:prSet phldrT="[文字]"/>
      <dgm:spPr/>
      <dgm:t>
        <a:bodyPr/>
        <a:lstStyle/>
        <a:p>
          <a:r>
            <a:rPr lang="en-US" altLang="zh-TW" dirty="0" smtClean="0">
              <a:latin typeface="王漢宗特黑體繁" pitchFamily="2" charset="-120"/>
              <a:ea typeface="王漢宗特黑體繁" pitchFamily="2" charset="-120"/>
            </a:rPr>
            <a:t>Q&amp;A</a:t>
          </a:r>
          <a:endParaRPr lang="zh-TW" altLang="en-US" dirty="0">
            <a:latin typeface="王漢宗特黑體繁" pitchFamily="2" charset="-120"/>
            <a:ea typeface="王漢宗特黑體繁" pitchFamily="2" charset="-120"/>
          </a:endParaRPr>
        </a:p>
      </dgm:t>
    </dgm:pt>
    <dgm:pt modelId="{20F21F3E-69E6-4125-ACD0-7755FF655EF5}" type="parTrans" cxnId="{87CB7523-5FAA-4DB5-88B6-754631C45842}">
      <dgm:prSet/>
      <dgm:spPr/>
      <dgm:t>
        <a:bodyPr/>
        <a:lstStyle/>
        <a:p>
          <a:endParaRPr lang="zh-TW" altLang="en-US"/>
        </a:p>
      </dgm:t>
    </dgm:pt>
    <dgm:pt modelId="{2278B47D-DA03-4574-9D73-2BAF694DC51C}" type="sibTrans" cxnId="{87CB7523-5FAA-4DB5-88B6-754631C45842}">
      <dgm:prSet/>
      <dgm:spPr/>
      <dgm:t>
        <a:bodyPr/>
        <a:lstStyle/>
        <a:p>
          <a:endParaRPr lang="zh-TW" altLang="en-US"/>
        </a:p>
      </dgm:t>
    </dgm:pt>
    <dgm:pt modelId="{45359AB5-68E1-4BDC-A25A-C5B03572DA3C}" type="pres">
      <dgm:prSet presAssocID="{EE1D0BFB-1994-4CD1-8D8D-FE1598683B5D}" presName="Name0" presStyleCnt="0">
        <dgm:presLayoutVars>
          <dgm:chMax val="7"/>
          <dgm:chPref val="7"/>
          <dgm:dir/>
        </dgm:presLayoutVars>
      </dgm:prSet>
      <dgm:spPr/>
      <dgm:t>
        <a:bodyPr/>
        <a:lstStyle/>
        <a:p>
          <a:endParaRPr lang="zh-TW" altLang="en-US"/>
        </a:p>
      </dgm:t>
    </dgm:pt>
    <dgm:pt modelId="{92E5101E-A3C1-4098-B57A-3C41149565A4}" type="pres">
      <dgm:prSet presAssocID="{EE1D0BFB-1994-4CD1-8D8D-FE1598683B5D}" presName="Name1" presStyleCnt="0"/>
      <dgm:spPr/>
    </dgm:pt>
    <dgm:pt modelId="{AC12A81E-CB1F-49BC-8E62-69F597083B81}" type="pres">
      <dgm:prSet presAssocID="{EE1D0BFB-1994-4CD1-8D8D-FE1598683B5D}" presName="cycle" presStyleCnt="0"/>
      <dgm:spPr/>
    </dgm:pt>
    <dgm:pt modelId="{35D6C6C6-A7D4-4185-92FE-5EBDA12BD23F}" type="pres">
      <dgm:prSet presAssocID="{EE1D0BFB-1994-4CD1-8D8D-FE1598683B5D}" presName="srcNode" presStyleLbl="node1" presStyleIdx="0" presStyleCnt="4"/>
      <dgm:spPr/>
    </dgm:pt>
    <dgm:pt modelId="{CD232627-16D6-469A-B07C-70369C27B246}" type="pres">
      <dgm:prSet presAssocID="{EE1D0BFB-1994-4CD1-8D8D-FE1598683B5D}" presName="conn" presStyleLbl="parChTrans1D2" presStyleIdx="0" presStyleCnt="1"/>
      <dgm:spPr/>
      <dgm:t>
        <a:bodyPr/>
        <a:lstStyle/>
        <a:p>
          <a:endParaRPr lang="zh-TW" altLang="en-US"/>
        </a:p>
      </dgm:t>
    </dgm:pt>
    <dgm:pt modelId="{84691FF1-7C54-4B2A-8224-B63820AFD4D9}" type="pres">
      <dgm:prSet presAssocID="{EE1D0BFB-1994-4CD1-8D8D-FE1598683B5D}" presName="extraNode" presStyleLbl="node1" presStyleIdx="0" presStyleCnt="4"/>
      <dgm:spPr/>
    </dgm:pt>
    <dgm:pt modelId="{FB6AA930-EBC6-4971-AE20-D5CF8D789B84}" type="pres">
      <dgm:prSet presAssocID="{EE1D0BFB-1994-4CD1-8D8D-FE1598683B5D}" presName="dstNode" presStyleLbl="node1" presStyleIdx="0" presStyleCnt="4"/>
      <dgm:spPr/>
    </dgm:pt>
    <dgm:pt modelId="{99EDE11F-DBD9-42D1-83A0-F6ED2EFD0369}" type="pres">
      <dgm:prSet presAssocID="{147F6AEB-2BA6-4050-97EC-192A7CE1ABF3}" presName="text_1" presStyleLbl="node1" presStyleIdx="0" presStyleCnt="4">
        <dgm:presLayoutVars>
          <dgm:bulletEnabled val="1"/>
        </dgm:presLayoutVars>
      </dgm:prSet>
      <dgm:spPr/>
      <dgm:t>
        <a:bodyPr/>
        <a:lstStyle/>
        <a:p>
          <a:endParaRPr lang="zh-TW" altLang="en-US"/>
        </a:p>
      </dgm:t>
    </dgm:pt>
    <dgm:pt modelId="{EAABA297-DBB4-4308-BF4F-C8B8C36C8DEA}" type="pres">
      <dgm:prSet presAssocID="{147F6AEB-2BA6-4050-97EC-192A7CE1ABF3}" presName="accent_1" presStyleCnt="0"/>
      <dgm:spPr/>
    </dgm:pt>
    <dgm:pt modelId="{797C8385-AA38-4554-B4C2-9823CCA8D88A}" type="pres">
      <dgm:prSet presAssocID="{147F6AEB-2BA6-4050-97EC-192A7CE1ABF3}" presName="accentRepeatNode" presStyleLbl="solidFgAcc1" presStyleIdx="0" presStyleCnt="4"/>
      <dgm:spPr/>
    </dgm:pt>
    <dgm:pt modelId="{15899810-ECC3-42A7-8EE8-87A0400DBE43}" type="pres">
      <dgm:prSet presAssocID="{999AF3E2-DB66-4BB4-81E9-F088B4EF574F}" presName="text_2" presStyleLbl="node1" presStyleIdx="1" presStyleCnt="4">
        <dgm:presLayoutVars>
          <dgm:bulletEnabled val="1"/>
        </dgm:presLayoutVars>
      </dgm:prSet>
      <dgm:spPr/>
      <dgm:t>
        <a:bodyPr/>
        <a:lstStyle/>
        <a:p>
          <a:endParaRPr lang="zh-TW" altLang="en-US"/>
        </a:p>
      </dgm:t>
    </dgm:pt>
    <dgm:pt modelId="{7A3F1C41-748A-442B-BBFA-9F00B2DB6013}" type="pres">
      <dgm:prSet presAssocID="{999AF3E2-DB66-4BB4-81E9-F088B4EF574F}" presName="accent_2" presStyleCnt="0"/>
      <dgm:spPr/>
    </dgm:pt>
    <dgm:pt modelId="{2D50AC8B-D913-48FC-ADD0-C30CDED83BFC}" type="pres">
      <dgm:prSet presAssocID="{999AF3E2-DB66-4BB4-81E9-F088B4EF574F}" presName="accentRepeatNode" presStyleLbl="solidFgAcc1" presStyleIdx="1" presStyleCnt="4"/>
      <dgm:spPr/>
    </dgm:pt>
    <dgm:pt modelId="{B26D4352-2172-4D93-AB26-F246FB4F99BB}" type="pres">
      <dgm:prSet presAssocID="{67BAE336-0679-4B95-8E1B-96C4B4918B94}" presName="text_3" presStyleLbl="node1" presStyleIdx="2" presStyleCnt="4">
        <dgm:presLayoutVars>
          <dgm:bulletEnabled val="1"/>
        </dgm:presLayoutVars>
      </dgm:prSet>
      <dgm:spPr/>
      <dgm:t>
        <a:bodyPr/>
        <a:lstStyle/>
        <a:p>
          <a:endParaRPr lang="zh-TW" altLang="en-US"/>
        </a:p>
      </dgm:t>
    </dgm:pt>
    <dgm:pt modelId="{0B67955F-394E-4509-BE92-5F18D7937B9D}" type="pres">
      <dgm:prSet presAssocID="{67BAE336-0679-4B95-8E1B-96C4B4918B94}" presName="accent_3" presStyleCnt="0"/>
      <dgm:spPr/>
    </dgm:pt>
    <dgm:pt modelId="{D95724EE-06AA-4277-BF92-4FB9BE93D0DF}" type="pres">
      <dgm:prSet presAssocID="{67BAE336-0679-4B95-8E1B-96C4B4918B94}" presName="accentRepeatNode" presStyleLbl="solidFgAcc1" presStyleIdx="2" presStyleCnt="4"/>
      <dgm:spPr/>
      <dgm:t>
        <a:bodyPr/>
        <a:lstStyle/>
        <a:p>
          <a:endParaRPr lang="zh-TW" altLang="en-US"/>
        </a:p>
      </dgm:t>
    </dgm:pt>
    <dgm:pt modelId="{26AB7EB7-8A15-4B99-AC27-031F3093BD8E}" type="pres">
      <dgm:prSet presAssocID="{623F9F77-5EC6-43CB-865D-557C868B640B}" presName="text_4" presStyleLbl="node1" presStyleIdx="3" presStyleCnt="4">
        <dgm:presLayoutVars>
          <dgm:bulletEnabled val="1"/>
        </dgm:presLayoutVars>
      </dgm:prSet>
      <dgm:spPr/>
      <dgm:t>
        <a:bodyPr/>
        <a:lstStyle/>
        <a:p>
          <a:endParaRPr lang="zh-TW" altLang="en-US"/>
        </a:p>
      </dgm:t>
    </dgm:pt>
    <dgm:pt modelId="{B1549EA9-E435-4F28-BC11-B02450DFB9B6}" type="pres">
      <dgm:prSet presAssocID="{623F9F77-5EC6-43CB-865D-557C868B640B}" presName="accent_4" presStyleCnt="0"/>
      <dgm:spPr/>
    </dgm:pt>
    <dgm:pt modelId="{1AC29508-FFDE-4392-BCC3-5DD1069E1E95}" type="pres">
      <dgm:prSet presAssocID="{623F9F77-5EC6-43CB-865D-557C868B640B}" presName="accentRepeatNode" presStyleLbl="solidFgAcc1" presStyleIdx="3" presStyleCnt="4"/>
      <dgm:spPr/>
      <dgm:t>
        <a:bodyPr/>
        <a:lstStyle/>
        <a:p>
          <a:endParaRPr lang="zh-TW" altLang="en-US"/>
        </a:p>
      </dgm:t>
    </dgm:pt>
  </dgm:ptLst>
  <dgm:cxnLst>
    <dgm:cxn modelId="{A7C5DFE0-F4F5-4811-8A11-1F02F886745E}" srcId="{EE1D0BFB-1994-4CD1-8D8D-FE1598683B5D}" destId="{67BAE336-0679-4B95-8E1B-96C4B4918B94}" srcOrd="2" destOrd="0" parTransId="{FF81C87E-6222-42B0-965D-06C049DFA7D0}" sibTransId="{C2F465D3-BD9F-4658-B6B9-9200F40D5C49}"/>
    <dgm:cxn modelId="{1992FA4E-AC6D-46AF-982D-2CE50E9C428F}" type="presOf" srcId="{623F9F77-5EC6-43CB-865D-557C868B640B}" destId="{26AB7EB7-8A15-4B99-AC27-031F3093BD8E}" srcOrd="0" destOrd="0" presId="urn:microsoft.com/office/officeart/2008/layout/VerticalCurvedList"/>
    <dgm:cxn modelId="{7E9A99BB-DB4D-4AB9-BBA0-765A0E4CD46D}" type="presOf" srcId="{999AF3E2-DB66-4BB4-81E9-F088B4EF574F}" destId="{15899810-ECC3-42A7-8EE8-87A0400DBE43}" srcOrd="0" destOrd="0" presId="urn:microsoft.com/office/officeart/2008/layout/VerticalCurvedList"/>
    <dgm:cxn modelId="{87CB7523-5FAA-4DB5-88B6-754631C45842}" srcId="{EE1D0BFB-1994-4CD1-8D8D-FE1598683B5D}" destId="{623F9F77-5EC6-43CB-865D-557C868B640B}" srcOrd="3" destOrd="0" parTransId="{20F21F3E-69E6-4125-ACD0-7755FF655EF5}" sibTransId="{2278B47D-DA03-4574-9D73-2BAF694DC51C}"/>
    <dgm:cxn modelId="{79608A88-1FA5-42AE-9646-09AEECCBF06D}" type="presOf" srcId="{67BAE336-0679-4B95-8E1B-96C4B4918B94}" destId="{B26D4352-2172-4D93-AB26-F246FB4F99BB}" srcOrd="0" destOrd="0" presId="urn:microsoft.com/office/officeart/2008/layout/VerticalCurvedList"/>
    <dgm:cxn modelId="{C4E2F17B-20E9-4F6F-896F-F73EE6A7D810}" type="presOf" srcId="{147F6AEB-2BA6-4050-97EC-192A7CE1ABF3}" destId="{99EDE11F-DBD9-42D1-83A0-F6ED2EFD0369}" srcOrd="0" destOrd="0" presId="urn:microsoft.com/office/officeart/2008/layout/VerticalCurvedList"/>
    <dgm:cxn modelId="{28B53087-E7A5-41EE-B229-B9B3B2956539}" srcId="{EE1D0BFB-1994-4CD1-8D8D-FE1598683B5D}" destId="{999AF3E2-DB66-4BB4-81E9-F088B4EF574F}" srcOrd="1" destOrd="0" parTransId="{9744D98F-66DF-4BE9-A948-35A1C4520D56}" sibTransId="{78E673BE-5ABA-44F2-9451-4D65FF967759}"/>
    <dgm:cxn modelId="{88915F4D-DEA0-47D2-AD76-058CC1D83D12}" type="presOf" srcId="{F1EF0B88-1830-4C20-B553-FB526615A5D9}" destId="{CD232627-16D6-469A-B07C-70369C27B246}" srcOrd="0" destOrd="0" presId="urn:microsoft.com/office/officeart/2008/layout/VerticalCurvedList"/>
    <dgm:cxn modelId="{88326073-EBC1-4FC6-8D24-CFE6B11F6155}" type="presOf" srcId="{EE1D0BFB-1994-4CD1-8D8D-FE1598683B5D}" destId="{45359AB5-68E1-4BDC-A25A-C5B03572DA3C}" srcOrd="0" destOrd="0" presId="urn:microsoft.com/office/officeart/2008/layout/VerticalCurvedList"/>
    <dgm:cxn modelId="{B12BE237-309F-4399-9BCB-1C3445CDF66D}" srcId="{EE1D0BFB-1994-4CD1-8D8D-FE1598683B5D}" destId="{147F6AEB-2BA6-4050-97EC-192A7CE1ABF3}" srcOrd="0" destOrd="0" parTransId="{A8B23FC0-A368-4204-A831-D446B347E446}" sibTransId="{F1EF0B88-1830-4C20-B553-FB526615A5D9}"/>
    <dgm:cxn modelId="{63448DB8-C076-4616-B23F-7275B66F496F}" type="presParOf" srcId="{45359AB5-68E1-4BDC-A25A-C5B03572DA3C}" destId="{92E5101E-A3C1-4098-B57A-3C41149565A4}" srcOrd="0" destOrd="0" presId="urn:microsoft.com/office/officeart/2008/layout/VerticalCurvedList"/>
    <dgm:cxn modelId="{6FEA5DD0-C579-496D-A2B0-E509F3B4545A}" type="presParOf" srcId="{92E5101E-A3C1-4098-B57A-3C41149565A4}" destId="{AC12A81E-CB1F-49BC-8E62-69F597083B81}" srcOrd="0" destOrd="0" presId="urn:microsoft.com/office/officeart/2008/layout/VerticalCurvedList"/>
    <dgm:cxn modelId="{B9CA2026-3C4D-457B-910B-CD22E567CB35}" type="presParOf" srcId="{AC12A81E-CB1F-49BC-8E62-69F597083B81}" destId="{35D6C6C6-A7D4-4185-92FE-5EBDA12BD23F}" srcOrd="0" destOrd="0" presId="urn:microsoft.com/office/officeart/2008/layout/VerticalCurvedList"/>
    <dgm:cxn modelId="{86EF88BF-12A1-41DC-9AAA-7E1F17C995F7}" type="presParOf" srcId="{AC12A81E-CB1F-49BC-8E62-69F597083B81}" destId="{CD232627-16D6-469A-B07C-70369C27B246}" srcOrd="1" destOrd="0" presId="urn:microsoft.com/office/officeart/2008/layout/VerticalCurvedList"/>
    <dgm:cxn modelId="{D98BD477-D404-42B2-9A74-E8EAAF7E561E}" type="presParOf" srcId="{AC12A81E-CB1F-49BC-8E62-69F597083B81}" destId="{84691FF1-7C54-4B2A-8224-B63820AFD4D9}" srcOrd="2" destOrd="0" presId="urn:microsoft.com/office/officeart/2008/layout/VerticalCurvedList"/>
    <dgm:cxn modelId="{830BC504-439D-4CE8-AADF-FE7A69A93644}" type="presParOf" srcId="{AC12A81E-CB1F-49BC-8E62-69F597083B81}" destId="{FB6AA930-EBC6-4971-AE20-D5CF8D789B84}" srcOrd="3" destOrd="0" presId="urn:microsoft.com/office/officeart/2008/layout/VerticalCurvedList"/>
    <dgm:cxn modelId="{45B24834-8BC4-4235-9C70-0A0FF58E679C}" type="presParOf" srcId="{92E5101E-A3C1-4098-B57A-3C41149565A4}" destId="{99EDE11F-DBD9-42D1-83A0-F6ED2EFD0369}" srcOrd="1" destOrd="0" presId="urn:microsoft.com/office/officeart/2008/layout/VerticalCurvedList"/>
    <dgm:cxn modelId="{3B78A44E-C34D-475A-93E7-55F8D56FD80F}" type="presParOf" srcId="{92E5101E-A3C1-4098-B57A-3C41149565A4}" destId="{EAABA297-DBB4-4308-BF4F-C8B8C36C8DEA}" srcOrd="2" destOrd="0" presId="urn:microsoft.com/office/officeart/2008/layout/VerticalCurvedList"/>
    <dgm:cxn modelId="{D28718DE-79C7-441E-8995-760DCCA01B6F}" type="presParOf" srcId="{EAABA297-DBB4-4308-BF4F-C8B8C36C8DEA}" destId="{797C8385-AA38-4554-B4C2-9823CCA8D88A}" srcOrd="0" destOrd="0" presId="urn:microsoft.com/office/officeart/2008/layout/VerticalCurvedList"/>
    <dgm:cxn modelId="{F66CCECF-CA73-4808-A544-16A63725D745}" type="presParOf" srcId="{92E5101E-A3C1-4098-B57A-3C41149565A4}" destId="{15899810-ECC3-42A7-8EE8-87A0400DBE43}" srcOrd="3" destOrd="0" presId="urn:microsoft.com/office/officeart/2008/layout/VerticalCurvedList"/>
    <dgm:cxn modelId="{7804399B-6EC6-4946-94CF-7FFF139F4BAA}" type="presParOf" srcId="{92E5101E-A3C1-4098-B57A-3C41149565A4}" destId="{7A3F1C41-748A-442B-BBFA-9F00B2DB6013}" srcOrd="4" destOrd="0" presId="urn:microsoft.com/office/officeart/2008/layout/VerticalCurvedList"/>
    <dgm:cxn modelId="{530C7E76-908F-4D56-BBE8-584F817AD936}" type="presParOf" srcId="{7A3F1C41-748A-442B-BBFA-9F00B2DB6013}" destId="{2D50AC8B-D913-48FC-ADD0-C30CDED83BFC}" srcOrd="0" destOrd="0" presId="urn:microsoft.com/office/officeart/2008/layout/VerticalCurvedList"/>
    <dgm:cxn modelId="{395780E3-A2A3-4A54-8248-258AC4D7E714}" type="presParOf" srcId="{92E5101E-A3C1-4098-B57A-3C41149565A4}" destId="{B26D4352-2172-4D93-AB26-F246FB4F99BB}" srcOrd="5" destOrd="0" presId="urn:microsoft.com/office/officeart/2008/layout/VerticalCurvedList"/>
    <dgm:cxn modelId="{6F458765-79F3-4C42-B2EA-449320FF6186}" type="presParOf" srcId="{92E5101E-A3C1-4098-B57A-3C41149565A4}" destId="{0B67955F-394E-4509-BE92-5F18D7937B9D}" srcOrd="6" destOrd="0" presId="urn:microsoft.com/office/officeart/2008/layout/VerticalCurvedList"/>
    <dgm:cxn modelId="{969033C2-0351-4A8A-B467-9FED78C69678}" type="presParOf" srcId="{0B67955F-394E-4509-BE92-5F18D7937B9D}" destId="{D95724EE-06AA-4277-BF92-4FB9BE93D0DF}" srcOrd="0" destOrd="0" presId="urn:microsoft.com/office/officeart/2008/layout/VerticalCurvedList"/>
    <dgm:cxn modelId="{D217DF61-E5F8-4C90-B1E4-DC5B6FBB1352}" type="presParOf" srcId="{92E5101E-A3C1-4098-B57A-3C41149565A4}" destId="{26AB7EB7-8A15-4B99-AC27-031F3093BD8E}" srcOrd="7" destOrd="0" presId="urn:microsoft.com/office/officeart/2008/layout/VerticalCurvedList"/>
    <dgm:cxn modelId="{F10CAC05-9FD4-4DB0-B89A-207F957A9725}" type="presParOf" srcId="{92E5101E-A3C1-4098-B57A-3C41149565A4}" destId="{B1549EA9-E435-4F28-BC11-B02450DFB9B6}" srcOrd="8" destOrd="0" presId="urn:microsoft.com/office/officeart/2008/layout/VerticalCurvedList"/>
    <dgm:cxn modelId="{7F562D6B-C1BB-4D76-8F78-03B394F7D23E}" type="presParOf" srcId="{B1549EA9-E435-4F28-BC11-B02450DFB9B6}" destId="{1AC29508-FFDE-4392-BCC3-5DD1069E1E9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BEA75E-EC69-4A34-8347-78A81E0E3EBE}" type="doc">
      <dgm:prSet loTypeId="urn:microsoft.com/office/officeart/2005/8/layout/hProcess9" loCatId="process" qsTypeId="urn:microsoft.com/office/officeart/2005/8/quickstyle/simple1" qsCatId="simple" csTypeId="urn:microsoft.com/office/officeart/2005/8/colors/colorful2" csCatId="colorful" phldr="1"/>
      <dgm:spPr/>
    </dgm:pt>
    <dgm:pt modelId="{4AEE1F1A-9CA6-4A16-A438-E1B103AA8ACB}">
      <dgm:prSet phldrT="[文字]"/>
      <dgm:spPr/>
      <dgm:t>
        <a:bodyPr/>
        <a:lstStyle/>
        <a:p>
          <a:r>
            <a:rPr lang="zh-TW" altLang="en-US" dirty="0" smtClean="0">
              <a:solidFill>
                <a:schemeClr val="tx1"/>
              </a:solidFill>
              <a:latin typeface="王漢宗特黑體繁" pitchFamily="2" charset="-120"/>
              <a:ea typeface="王漢宗特黑體繁" pitchFamily="2" charset="-120"/>
            </a:rPr>
            <a:t>國小統一報名</a:t>
          </a:r>
          <a:endParaRPr lang="en-US" altLang="zh-TW" dirty="0" smtClean="0">
            <a:solidFill>
              <a:schemeClr val="tx1"/>
            </a:solidFill>
            <a:latin typeface="王漢宗特黑體繁" pitchFamily="2" charset="-120"/>
            <a:ea typeface="王漢宗特黑體繁" pitchFamily="2" charset="-120"/>
          </a:endParaRPr>
        </a:p>
        <a:p>
          <a:r>
            <a:rPr lang="en-US" altLang="zh-TW" dirty="0" smtClean="0">
              <a:solidFill>
                <a:schemeClr val="tx1"/>
              </a:solidFill>
              <a:latin typeface="王漢宗特黑體繁" pitchFamily="2" charset="-120"/>
              <a:ea typeface="王漢宗特黑體繁" pitchFamily="2" charset="-120"/>
            </a:rPr>
            <a:t>4</a:t>
          </a:r>
          <a:r>
            <a:rPr lang="zh-TW" altLang="en-US" dirty="0" smtClean="0">
              <a:solidFill>
                <a:schemeClr val="tx1"/>
              </a:solidFill>
              <a:latin typeface="王漢宗特黑體繁" pitchFamily="2" charset="-120"/>
              <a:ea typeface="王漢宗特黑體繁" pitchFamily="2" charset="-120"/>
            </a:rPr>
            <a:t>月</a:t>
          </a:r>
          <a:r>
            <a:rPr lang="en-US" altLang="zh-TW" dirty="0" smtClean="0">
              <a:solidFill>
                <a:schemeClr val="tx1"/>
              </a:solidFill>
              <a:latin typeface="王漢宗特黑體繁" pitchFamily="2" charset="-120"/>
              <a:ea typeface="王漢宗特黑體繁" pitchFamily="2" charset="-120"/>
            </a:rPr>
            <a:t>6</a:t>
          </a:r>
          <a:r>
            <a:rPr lang="zh-TW" altLang="en-US" dirty="0" smtClean="0">
              <a:solidFill>
                <a:schemeClr val="tx1"/>
              </a:solidFill>
              <a:latin typeface="王漢宗特黑體繁" pitchFamily="2" charset="-120"/>
              <a:ea typeface="王漢宗特黑體繁" pitchFamily="2" charset="-120"/>
            </a:rPr>
            <a:t>日到</a:t>
          </a:r>
          <a:r>
            <a:rPr lang="en-US" altLang="zh-TW" dirty="0" smtClean="0">
              <a:solidFill>
                <a:schemeClr val="tx1"/>
              </a:solidFill>
              <a:latin typeface="王漢宗特黑體繁" pitchFamily="2" charset="-120"/>
              <a:ea typeface="王漢宗特黑體繁" pitchFamily="2" charset="-120"/>
            </a:rPr>
            <a:t>8</a:t>
          </a:r>
          <a:r>
            <a:rPr lang="zh-TW" altLang="en-US" dirty="0" smtClean="0">
              <a:solidFill>
                <a:schemeClr val="tx1"/>
              </a:solidFill>
              <a:latin typeface="王漢宗特黑體繁" pitchFamily="2" charset="-120"/>
              <a:ea typeface="王漢宗特黑體繁" pitchFamily="2" charset="-120"/>
            </a:rPr>
            <a:t>日</a:t>
          </a:r>
          <a:endParaRPr lang="zh-TW" altLang="en-US" dirty="0">
            <a:solidFill>
              <a:schemeClr val="tx1"/>
            </a:solidFill>
            <a:latin typeface="王漢宗特黑體繁" pitchFamily="2" charset="-120"/>
            <a:ea typeface="王漢宗特黑體繁" pitchFamily="2" charset="-120"/>
          </a:endParaRPr>
        </a:p>
      </dgm:t>
    </dgm:pt>
    <dgm:pt modelId="{9DED32ED-BC5A-4AB2-9D5D-D006A1CB8E40}" type="parTrans" cxnId="{715F3378-570B-4F49-8577-1429084D3026}">
      <dgm:prSet/>
      <dgm:spPr/>
      <dgm:t>
        <a:bodyPr/>
        <a:lstStyle/>
        <a:p>
          <a:endParaRPr lang="zh-TW" altLang="en-US"/>
        </a:p>
      </dgm:t>
    </dgm:pt>
    <dgm:pt modelId="{ABB023C1-1390-4037-815C-E73865DF12D7}" type="sibTrans" cxnId="{715F3378-570B-4F49-8577-1429084D3026}">
      <dgm:prSet/>
      <dgm:spPr/>
      <dgm:t>
        <a:bodyPr/>
        <a:lstStyle/>
        <a:p>
          <a:endParaRPr lang="zh-TW" altLang="en-US"/>
        </a:p>
      </dgm:t>
    </dgm:pt>
    <dgm:pt modelId="{268352CB-42CC-4C61-963B-9A54E53A1B42}">
      <dgm:prSet phldrT="[文字]"/>
      <dgm:spPr/>
      <dgm:t>
        <a:bodyPr/>
        <a:lstStyle/>
        <a:p>
          <a:r>
            <a:rPr lang="zh-TW" altLang="en-US" dirty="0" smtClean="0">
              <a:solidFill>
                <a:schemeClr val="tx1"/>
              </a:solidFill>
              <a:latin typeface="王漢宗特黑體繁" pitchFamily="2" charset="-120"/>
              <a:ea typeface="王漢宗特黑體繁" pitchFamily="2" charset="-120"/>
            </a:rPr>
            <a:t>審查結果</a:t>
          </a:r>
          <a:endParaRPr lang="en-US" altLang="zh-TW" dirty="0" smtClean="0">
            <a:solidFill>
              <a:schemeClr val="tx1"/>
            </a:solidFill>
            <a:latin typeface="王漢宗特黑體繁" pitchFamily="2" charset="-120"/>
            <a:ea typeface="王漢宗特黑體繁" pitchFamily="2" charset="-120"/>
          </a:endParaRPr>
        </a:p>
        <a:p>
          <a:r>
            <a:rPr lang="en-US" altLang="zh-TW" dirty="0" smtClean="0">
              <a:solidFill>
                <a:schemeClr val="tx1"/>
              </a:solidFill>
              <a:latin typeface="王漢宗特黑體繁" pitchFamily="2" charset="-120"/>
              <a:ea typeface="王漢宗特黑體繁" pitchFamily="2" charset="-120"/>
            </a:rPr>
            <a:t>4</a:t>
          </a:r>
          <a:r>
            <a:rPr lang="zh-TW" altLang="en-US" dirty="0" smtClean="0">
              <a:solidFill>
                <a:schemeClr val="tx1"/>
              </a:solidFill>
              <a:latin typeface="王漢宗特黑體繁" pitchFamily="2" charset="-120"/>
              <a:ea typeface="王漢宗特黑體繁" pitchFamily="2" charset="-120"/>
            </a:rPr>
            <a:t>月</a:t>
          </a:r>
          <a:r>
            <a:rPr lang="en-US" altLang="zh-TW" dirty="0" smtClean="0">
              <a:solidFill>
                <a:schemeClr val="tx1"/>
              </a:solidFill>
              <a:latin typeface="王漢宗特黑體繁" pitchFamily="2" charset="-120"/>
              <a:ea typeface="王漢宗特黑體繁" pitchFamily="2" charset="-120"/>
            </a:rPr>
            <a:t>19</a:t>
          </a:r>
          <a:r>
            <a:rPr lang="zh-TW" altLang="en-US" dirty="0" smtClean="0">
              <a:solidFill>
                <a:schemeClr val="tx1"/>
              </a:solidFill>
              <a:latin typeface="王漢宗特黑體繁" pitchFamily="2" charset="-120"/>
              <a:ea typeface="王漢宗特黑體繁" pitchFamily="2" charset="-120"/>
            </a:rPr>
            <a:t>日</a:t>
          </a:r>
          <a:endParaRPr lang="zh-TW" altLang="en-US" dirty="0">
            <a:solidFill>
              <a:schemeClr val="tx1"/>
            </a:solidFill>
            <a:latin typeface="王漢宗特黑體繁" pitchFamily="2" charset="-120"/>
            <a:ea typeface="王漢宗特黑體繁" pitchFamily="2" charset="-120"/>
          </a:endParaRPr>
        </a:p>
      </dgm:t>
    </dgm:pt>
    <dgm:pt modelId="{C3910E4A-43DB-4C8C-A091-9E9FA9EE9784}" type="parTrans" cxnId="{C6AF3006-3683-4292-B5F4-4A31449A1885}">
      <dgm:prSet/>
      <dgm:spPr/>
      <dgm:t>
        <a:bodyPr/>
        <a:lstStyle/>
        <a:p>
          <a:endParaRPr lang="zh-TW" altLang="en-US"/>
        </a:p>
      </dgm:t>
    </dgm:pt>
    <dgm:pt modelId="{36BE6A0F-4488-45A0-A844-3B7302BE365A}" type="sibTrans" cxnId="{C6AF3006-3683-4292-B5F4-4A31449A1885}">
      <dgm:prSet/>
      <dgm:spPr/>
      <dgm:t>
        <a:bodyPr/>
        <a:lstStyle/>
        <a:p>
          <a:endParaRPr lang="zh-TW" altLang="en-US"/>
        </a:p>
      </dgm:t>
    </dgm:pt>
    <dgm:pt modelId="{94908EEF-E586-4019-A054-88FE21C39A04}">
      <dgm:prSet phldrT="[文字]"/>
      <dgm:spPr/>
      <dgm:t>
        <a:bodyPr/>
        <a:lstStyle/>
        <a:p>
          <a:r>
            <a:rPr lang="zh-TW" altLang="en-US" dirty="0" smtClean="0">
              <a:solidFill>
                <a:schemeClr val="tx1"/>
              </a:solidFill>
              <a:latin typeface="王漢宗特黑體繁" pitchFamily="2" charset="-120"/>
              <a:ea typeface="王漢宗特黑體繁" pitchFamily="2" charset="-120"/>
            </a:rPr>
            <a:t>通過</a:t>
          </a:r>
          <a:r>
            <a:rPr lang="en-US" altLang="zh-TW" dirty="0" smtClean="0">
              <a:solidFill>
                <a:schemeClr val="tx1"/>
              </a:solidFill>
              <a:latin typeface="王漢宗特黑體繁" pitchFamily="2" charset="-120"/>
              <a:ea typeface="王漢宗特黑體繁" pitchFamily="2" charset="-120"/>
            </a:rPr>
            <a:t>(06.14)</a:t>
          </a:r>
        </a:p>
        <a:p>
          <a:r>
            <a:rPr lang="zh-TW" altLang="en-US" dirty="0" smtClean="0">
              <a:solidFill>
                <a:schemeClr val="tx1"/>
              </a:solidFill>
              <a:latin typeface="王漢宗特黑體繁" pitchFamily="2" charset="-120"/>
              <a:ea typeface="王漢宗特黑體繁" pitchFamily="2" charset="-120"/>
            </a:rPr>
            <a:t>（報到）</a:t>
          </a:r>
          <a:endParaRPr lang="zh-TW" altLang="en-US" dirty="0">
            <a:solidFill>
              <a:schemeClr val="tx1"/>
            </a:solidFill>
            <a:latin typeface="王漢宗特黑體繁" pitchFamily="2" charset="-120"/>
            <a:ea typeface="王漢宗特黑體繁" pitchFamily="2" charset="-120"/>
          </a:endParaRPr>
        </a:p>
      </dgm:t>
    </dgm:pt>
    <dgm:pt modelId="{C63F3F62-3953-4B8D-AB53-AF80A5E578C8}" type="parTrans" cxnId="{4534E3EC-BB60-4330-9E98-DAF7B7EDA043}">
      <dgm:prSet/>
      <dgm:spPr/>
      <dgm:t>
        <a:bodyPr/>
        <a:lstStyle/>
        <a:p>
          <a:endParaRPr lang="zh-TW" altLang="en-US"/>
        </a:p>
      </dgm:t>
    </dgm:pt>
    <dgm:pt modelId="{428A7F47-5353-4C2E-8D8C-CC73B1DC6180}" type="sibTrans" cxnId="{4534E3EC-BB60-4330-9E98-DAF7B7EDA043}">
      <dgm:prSet/>
      <dgm:spPr/>
      <dgm:t>
        <a:bodyPr/>
        <a:lstStyle/>
        <a:p>
          <a:endParaRPr lang="zh-TW" altLang="en-US"/>
        </a:p>
      </dgm:t>
    </dgm:pt>
    <dgm:pt modelId="{F6C78C3C-769F-40D4-98A4-1104BAC347F8}" type="pres">
      <dgm:prSet presAssocID="{4DBEA75E-EC69-4A34-8347-78A81E0E3EBE}" presName="CompostProcess" presStyleCnt="0">
        <dgm:presLayoutVars>
          <dgm:dir/>
          <dgm:resizeHandles val="exact"/>
        </dgm:presLayoutVars>
      </dgm:prSet>
      <dgm:spPr/>
    </dgm:pt>
    <dgm:pt modelId="{BF41414A-1FC6-44FA-8DB9-C865709244E2}" type="pres">
      <dgm:prSet presAssocID="{4DBEA75E-EC69-4A34-8347-78A81E0E3EBE}" presName="arrow" presStyleLbl="bgShp" presStyleIdx="0" presStyleCnt="1"/>
      <dgm:spPr/>
    </dgm:pt>
    <dgm:pt modelId="{2A3B2F77-59E2-4BF6-8CAA-1FEB94218FB3}" type="pres">
      <dgm:prSet presAssocID="{4DBEA75E-EC69-4A34-8347-78A81E0E3EBE}" presName="linearProcess" presStyleCnt="0"/>
      <dgm:spPr/>
    </dgm:pt>
    <dgm:pt modelId="{20377681-AA0A-43E8-A161-870F11154C9B}" type="pres">
      <dgm:prSet presAssocID="{4AEE1F1A-9CA6-4A16-A438-E1B103AA8ACB}" presName="textNode" presStyleLbl="node1" presStyleIdx="0" presStyleCnt="3">
        <dgm:presLayoutVars>
          <dgm:bulletEnabled val="1"/>
        </dgm:presLayoutVars>
      </dgm:prSet>
      <dgm:spPr/>
      <dgm:t>
        <a:bodyPr/>
        <a:lstStyle/>
        <a:p>
          <a:endParaRPr lang="zh-TW" altLang="en-US"/>
        </a:p>
      </dgm:t>
    </dgm:pt>
    <dgm:pt modelId="{4E915E14-54D4-4705-915B-26B2779FDE69}" type="pres">
      <dgm:prSet presAssocID="{ABB023C1-1390-4037-815C-E73865DF12D7}" presName="sibTrans" presStyleCnt="0"/>
      <dgm:spPr/>
    </dgm:pt>
    <dgm:pt modelId="{DB414CCA-690D-4385-A128-5D02235165B8}" type="pres">
      <dgm:prSet presAssocID="{268352CB-42CC-4C61-963B-9A54E53A1B42}" presName="textNode" presStyleLbl="node1" presStyleIdx="1" presStyleCnt="3">
        <dgm:presLayoutVars>
          <dgm:bulletEnabled val="1"/>
        </dgm:presLayoutVars>
      </dgm:prSet>
      <dgm:spPr/>
      <dgm:t>
        <a:bodyPr/>
        <a:lstStyle/>
        <a:p>
          <a:endParaRPr lang="zh-TW" altLang="en-US"/>
        </a:p>
      </dgm:t>
    </dgm:pt>
    <dgm:pt modelId="{DB93F742-8AF7-4B30-96B6-E4E552A353BD}" type="pres">
      <dgm:prSet presAssocID="{36BE6A0F-4488-45A0-A844-3B7302BE365A}" presName="sibTrans" presStyleCnt="0"/>
      <dgm:spPr/>
    </dgm:pt>
    <dgm:pt modelId="{18051ABA-8B39-4A4C-8854-097192F0851E}" type="pres">
      <dgm:prSet presAssocID="{94908EEF-E586-4019-A054-88FE21C39A04}" presName="textNode" presStyleLbl="node1" presStyleIdx="2" presStyleCnt="3">
        <dgm:presLayoutVars>
          <dgm:bulletEnabled val="1"/>
        </dgm:presLayoutVars>
      </dgm:prSet>
      <dgm:spPr/>
      <dgm:t>
        <a:bodyPr/>
        <a:lstStyle/>
        <a:p>
          <a:endParaRPr lang="zh-TW" altLang="en-US"/>
        </a:p>
      </dgm:t>
    </dgm:pt>
  </dgm:ptLst>
  <dgm:cxnLst>
    <dgm:cxn modelId="{87C6879F-CB30-4A43-BEE6-EB61F5291F26}" type="presOf" srcId="{268352CB-42CC-4C61-963B-9A54E53A1B42}" destId="{DB414CCA-690D-4385-A128-5D02235165B8}" srcOrd="0" destOrd="0" presId="urn:microsoft.com/office/officeart/2005/8/layout/hProcess9"/>
    <dgm:cxn modelId="{715F3378-570B-4F49-8577-1429084D3026}" srcId="{4DBEA75E-EC69-4A34-8347-78A81E0E3EBE}" destId="{4AEE1F1A-9CA6-4A16-A438-E1B103AA8ACB}" srcOrd="0" destOrd="0" parTransId="{9DED32ED-BC5A-4AB2-9D5D-D006A1CB8E40}" sibTransId="{ABB023C1-1390-4037-815C-E73865DF12D7}"/>
    <dgm:cxn modelId="{C6AF3006-3683-4292-B5F4-4A31449A1885}" srcId="{4DBEA75E-EC69-4A34-8347-78A81E0E3EBE}" destId="{268352CB-42CC-4C61-963B-9A54E53A1B42}" srcOrd="1" destOrd="0" parTransId="{C3910E4A-43DB-4C8C-A091-9E9FA9EE9784}" sibTransId="{36BE6A0F-4488-45A0-A844-3B7302BE365A}"/>
    <dgm:cxn modelId="{4534E3EC-BB60-4330-9E98-DAF7B7EDA043}" srcId="{4DBEA75E-EC69-4A34-8347-78A81E0E3EBE}" destId="{94908EEF-E586-4019-A054-88FE21C39A04}" srcOrd="2" destOrd="0" parTransId="{C63F3F62-3953-4B8D-AB53-AF80A5E578C8}" sibTransId="{428A7F47-5353-4C2E-8D8C-CC73B1DC6180}"/>
    <dgm:cxn modelId="{B492454C-7435-4E41-A13A-F5E34DB94187}" type="presOf" srcId="{4AEE1F1A-9CA6-4A16-A438-E1B103AA8ACB}" destId="{20377681-AA0A-43E8-A161-870F11154C9B}" srcOrd="0" destOrd="0" presId="urn:microsoft.com/office/officeart/2005/8/layout/hProcess9"/>
    <dgm:cxn modelId="{309FF87F-5B13-4851-A03F-5C9BE1338F9D}" type="presOf" srcId="{4DBEA75E-EC69-4A34-8347-78A81E0E3EBE}" destId="{F6C78C3C-769F-40D4-98A4-1104BAC347F8}" srcOrd="0" destOrd="0" presId="urn:microsoft.com/office/officeart/2005/8/layout/hProcess9"/>
    <dgm:cxn modelId="{C229703C-5971-4ED1-AD57-0D93FA56C363}" type="presOf" srcId="{94908EEF-E586-4019-A054-88FE21C39A04}" destId="{18051ABA-8B39-4A4C-8854-097192F0851E}" srcOrd="0" destOrd="0" presId="urn:microsoft.com/office/officeart/2005/8/layout/hProcess9"/>
    <dgm:cxn modelId="{731AA2B1-AC43-4AFD-87ED-7546BBB2434D}" type="presParOf" srcId="{F6C78C3C-769F-40D4-98A4-1104BAC347F8}" destId="{BF41414A-1FC6-44FA-8DB9-C865709244E2}" srcOrd="0" destOrd="0" presId="urn:microsoft.com/office/officeart/2005/8/layout/hProcess9"/>
    <dgm:cxn modelId="{D403A12D-FCC4-4DF3-A000-21A37507304C}" type="presParOf" srcId="{F6C78C3C-769F-40D4-98A4-1104BAC347F8}" destId="{2A3B2F77-59E2-4BF6-8CAA-1FEB94218FB3}" srcOrd="1" destOrd="0" presId="urn:microsoft.com/office/officeart/2005/8/layout/hProcess9"/>
    <dgm:cxn modelId="{4740F164-85ED-485C-8819-69D615ECF90A}" type="presParOf" srcId="{2A3B2F77-59E2-4BF6-8CAA-1FEB94218FB3}" destId="{20377681-AA0A-43E8-A161-870F11154C9B}" srcOrd="0" destOrd="0" presId="urn:microsoft.com/office/officeart/2005/8/layout/hProcess9"/>
    <dgm:cxn modelId="{BF16A75B-1A48-4E78-A53C-9950A70283F9}" type="presParOf" srcId="{2A3B2F77-59E2-4BF6-8CAA-1FEB94218FB3}" destId="{4E915E14-54D4-4705-915B-26B2779FDE69}" srcOrd="1" destOrd="0" presId="urn:microsoft.com/office/officeart/2005/8/layout/hProcess9"/>
    <dgm:cxn modelId="{0275C34D-FC44-49A6-ACD3-5543B24380B1}" type="presParOf" srcId="{2A3B2F77-59E2-4BF6-8CAA-1FEB94218FB3}" destId="{DB414CCA-690D-4385-A128-5D02235165B8}" srcOrd="2" destOrd="0" presId="urn:microsoft.com/office/officeart/2005/8/layout/hProcess9"/>
    <dgm:cxn modelId="{AA896BDE-4950-46F0-86C0-7BF051EF825D}" type="presParOf" srcId="{2A3B2F77-59E2-4BF6-8CAA-1FEB94218FB3}" destId="{DB93F742-8AF7-4B30-96B6-E4E552A353BD}" srcOrd="3" destOrd="0" presId="urn:microsoft.com/office/officeart/2005/8/layout/hProcess9"/>
    <dgm:cxn modelId="{E3227B3B-86EF-44FF-A7C5-190128D20B1A}" type="presParOf" srcId="{2A3B2F77-59E2-4BF6-8CAA-1FEB94218FB3}" destId="{18051ABA-8B39-4A4C-8854-097192F0851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BEA75E-EC69-4A34-8347-78A81E0E3EBE}" type="doc">
      <dgm:prSet loTypeId="urn:microsoft.com/office/officeart/2005/8/layout/hProcess9" loCatId="process" qsTypeId="urn:microsoft.com/office/officeart/2005/8/quickstyle/simple1" qsCatId="simple" csTypeId="urn:microsoft.com/office/officeart/2005/8/colors/colorful2" csCatId="colorful" phldr="1"/>
      <dgm:spPr/>
    </dgm:pt>
    <dgm:pt modelId="{4AEE1F1A-9CA6-4A16-A438-E1B103AA8ACB}">
      <dgm:prSet phldrT="[文字]"/>
      <dgm:spPr/>
      <dgm:t>
        <a:bodyPr/>
        <a:lstStyle/>
        <a:p>
          <a:r>
            <a:rPr lang="zh-TW" altLang="en-US" smtClean="0">
              <a:solidFill>
                <a:schemeClr val="tx1"/>
              </a:solidFill>
              <a:latin typeface="王漢宗特黑體繁" pitchFamily="2" charset="-120"/>
              <a:ea typeface="王漢宗特黑體繁" pitchFamily="2" charset="-120"/>
            </a:rPr>
            <a:t>國小統一報名</a:t>
          </a:r>
          <a:endParaRPr lang="en-US" altLang="zh-TW" dirty="0" smtClean="0">
            <a:solidFill>
              <a:schemeClr val="tx1"/>
            </a:solidFill>
            <a:latin typeface="王漢宗特黑體繁" pitchFamily="2" charset="-120"/>
            <a:ea typeface="王漢宗特黑體繁" pitchFamily="2" charset="-120"/>
          </a:endParaRPr>
        </a:p>
        <a:p>
          <a:r>
            <a:rPr lang="en-US" altLang="zh-TW" dirty="0" smtClean="0">
              <a:solidFill>
                <a:schemeClr val="tx1"/>
              </a:solidFill>
              <a:latin typeface="王漢宗特黑體繁" pitchFamily="2" charset="-120"/>
              <a:ea typeface="王漢宗特黑體繁" pitchFamily="2" charset="-120"/>
            </a:rPr>
            <a:t>4</a:t>
          </a:r>
          <a:r>
            <a:rPr lang="zh-TW" altLang="en-US" dirty="0" smtClean="0">
              <a:solidFill>
                <a:schemeClr val="tx1"/>
              </a:solidFill>
              <a:latin typeface="王漢宗特黑體繁" pitchFamily="2" charset="-120"/>
              <a:ea typeface="王漢宗特黑體繁" pitchFamily="2" charset="-120"/>
            </a:rPr>
            <a:t>月</a:t>
          </a:r>
          <a:r>
            <a:rPr lang="en-US" altLang="zh-TW" dirty="0" smtClean="0">
              <a:solidFill>
                <a:schemeClr val="tx1"/>
              </a:solidFill>
              <a:latin typeface="王漢宗特黑體繁" pitchFamily="2" charset="-120"/>
              <a:ea typeface="王漢宗特黑體繁" pitchFamily="2" charset="-120"/>
            </a:rPr>
            <a:t>6</a:t>
          </a:r>
          <a:r>
            <a:rPr lang="zh-TW" altLang="en-US" dirty="0" smtClean="0">
              <a:solidFill>
                <a:schemeClr val="tx1"/>
              </a:solidFill>
              <a:latin typeface="王漢宗特黑體繁" pitchFamily="2" charset="-120"/>
              <a:ea typeface="王漢宗特黑體繁" pitchFamily="2" charset="-120"/>
            </a:rPr>
            <a:t>日到</a:t>
          </a:r>
          <a:r>
            <a:rPr lang="en-US" altLang="zh-TW" dirty="0" smtClean="0">
              <a:solidFill>
                <a:schemeClr val="tx1"/>
              </a:solidFill>
              <a:latin typeface="王漢宗特黑體繁" pitchFamily="2" charset="-120"/>
              <a:ea typeface="王漢宗特黑體繁" pitchFamily="2" charset="-120"/>
            </a:rPr>
            <a:t>8</a:t>
          </a:r>
          <a:r>
            <a:rPr lang="zh-TW" altLang="en-US" dirty="0" smtClean="0">
              <a:solidFill>
                <a:schemeClr val="tx1"/>
              </a:solidFill>
              <a:latin typeface="王漢宗特黑體繁" pitchFamily="2" charset="-120"/>
              <a:ea typeface="王漢宗特黑體繁" pitchFamily="2" charset="-120"/>
            </a:rPr>
            <a:t>日</a:t>
          </a:r>
          <a:endParaRPr lang="zh-TW" altLang="en-US" dirty="0">
            <a:solidFill>
              <a:schemeClr val="tx1"/>
            </a:solidFill>
            <a:latin typeface="王漢宗特黑體繁" pitchFamily="2" charset="-120"/>
            <a:ea typeface="王漢宗特黑體繁" pitchFamily="2" charset="-120"/>
          </a:endParaRPr>
        </a:p>
      </dgm:t>
    </dgm:pt>
    <dgm:pt modelId="{9DED32ED-BC5A-4AB2-9D5D-D006A1CB8E40}" type="parTrans" cxnId="{715F3378-570B-4F49-8577-1429084D3026}">
      <dgm:prSet/>
      <dgm:spPr/>
      <dgm:t>
        <a:bodyPr/>
        <a:lstStyle/>
        <a:p>
          <a:endParaRPr lang="zh-TW" altLang="en-US"/>
        </a:p>
      </dgm:t>
    </dgm:pt>
    <dgm:pt modelId="{ABB023C1-1390-4037-815C-E73865DF12D7}" type="sibTrans" cxnId="{715F3378-570B-4F49-8577-1429084D3026}">
      <dgm:prSet/>
      <dgm:spPr/>
      <dgm:t>
        <a:bodyPr/>
        <a:lstStyle/>
        <a:p>
          <a:endParaRPr lang="zh-TW" altLang="en-US"/>
        </a:p>
      </dgm:t>
    </dgm:pt>
    <dgm:pt modelId="{268352CB-42CC-4C61-963B-9A54E53A1B42}">
      <dgm:prSet phldrT="[文字]"/>
      <dgm:spPr/>
      <dgm:t>
        <a:bodyPr/>
        <a:lstStyle/>
        <a:p>
          <a:r>
            <a:rPr lang="zh-TW" altLang="en-US" dirty="0" smtClean="0">
              <a:solidFill>
                <a:schemeClr val="tx1"/>
              </a:solidFill>
              <a:latin typeface="王漢宗特黑體繁" pitchFamily="2" charset="-120"/>
              <a:ea typeface="王漢宗特黑體繁" pitchFamily="2" charset="-120"/>
            </a:rPr>
            <a:t>初選</a:t>
          </a:r>
          <a:r>
            <a:rPr lang="en-US" altLang="zh-TW" dirty="0" smtClean="0">
              <a:solidFill>
                <a:schemeClr val="tx1"/>
              </a:solidFill>
              <a:latin typeface="王漢宗特黑體繁" pitchFamily="2" charset="-120"/>
              <a:ea typeface="王漢宗特黑體繁" pitchFamily="2" charset="-120"/>
            </a:rPr>
            <a:t>(05.01)</a:t>
          </a:r>
        </a:p>
        <a:p>
          <a:r>
            <a:rPr lang="zh-TW" altLang="en-US" dirty="0" smtClean="0">
              <a:solidFill>
                <a:schemeClr val="tx1"/>
              </a:solidFill>
              <a:latin typeface="王漢宗特黑體繁" pitchFamily="2" charset="-120"/>
              <a:ea typeface="王漢宗特黑體繁" pitchFamily="2" charset="-120"/>
            </a:rPr>
            <a:t>（性向測驗）</a:t>
          </a:r>
          <a:endParaRPr lang="en-US" altLang="zh-TW" dirty="0" smtClean="0">
            <a:solidFill>
              <a:schemeClr val="tx1"/>
            </a:solidFill>
            <a:latin typeface="王漢宗特黑體繁" pitchFamily="2" charset="-120"/>
            <a:ea typeface="王漢宗特黑體繁" pitchFamily="2" charset="-120"/>
          </a:endParaRPr>
        </a:p>
      </dgm:t>
    </dgm:pt>
    <dgm:pt modelId="{C3910E4A-43DB-4C8C-A091-9E9FA9EE9784}" type="parTrans" cxnId="{C6AF3006-3683-4292-B5F4-4A31449A1885}">
      <dgm:prSet/>
      <dgm:spPr/>
      <dgm:t>
        <a:bodyPr/>
        <a:lstStyle/>
        <a:p>
          <a:endParaRPr lang="zh-TW" altLang="en-US"/>
        </a:p>
      </dgm:t>
    </dgm:pt>
    <dgm:pt modelId="{36BE6A0F-4488-45A0-A844-3B7302BE365A}" type="sibTrans" cxnId="{C6AF3006-3683-4292-B5F4-4A31449A1885}">
      <dgm:prSet/>
      <dgm:spPr/>
      <dgm:t>
        <a:bodyPr/>
        <a:lstStyle/>
        <a:p>
          <a:endParaRPr lang="zh-TW" altLang="en-US"/>
        </a:p>
      </dgm:t>
    </dgm:pt>
    <dgm:pt modelId="{94908EEF-E586-4019-A054-88FE21C39A04}">
      <dgm:prSet phldrT="[文字]"/>
      <dgm:spPr/>
      <dgm:t>
        <a:bodyPr/>
        <a:lstStyle/>
        <a:p>
          <a:r>
            <a:rPr lang="zh-TW" altLang="en-US" dirty="0" smtClean="0">
              <a:solidFill>
                <a:schemeClr val="tx1"/>
              </a:solidFill>
              <a:latin typeface="王漢宗特黑體繁" pitchFamily="2" charset="-120"/>
              <a:ea typeface="王漢宗特黑體繁" pitchFamily="2" charset="-120"/>
            </a:rPr>
            <a:t>複選</a:t>
          </a:r>
          <a:r>
            <a:rPr lang="en-US" altLang="zh-TW" dirty="0" smtClean="0">
              <a:solidFill>
                <a:schemeClr val="tx1"/>
              </a:solidFill>
              <a:latin typeface="王漢宗特黑體繁" pitchFamily="2" charset="-120"/>
              <a:ea typeface="王漢宗特黑體繁" pitchFamily="2" charset="-120"/>
            </a:rPr>
            <a:t>(05.29)</a:t>
          </a:r>
        </a:p>
        <a:p>
          <a:r>
            <a:rPr lang="zh-TW" altLang="en-US" dirty="0" smtClean="0">
              <a:solidFill>
                <a:schemeClr val="tx1"/>
              </a:solidFill>
              <a:latin typeface="王漢宗特黑體繁" pitchFamily="2" charset="-120"/>
              <a:ea typeface="王漢宗特黑體繁" pitchFamily="2" charset="-120"/>
            </a:rPr>
            <a:t>（實作測驗）</a:t>
          </a:r>
          <a:endParaRPr lang="zh-TW" altLang="en-US" dirty="0">
            <a:solidFill>
              <a:schemeClr val="tx1"/>
            </a:solidFill>
            <a:latin typeface="王漢宗特黑體繁" pitchFamily="2" charset="-120"/>
            <a:ea typeface="王漢宗特黑體繁" pitchFamily="2" charset="-120"/>
          </a:endParaRPr>
        </a:p>
      </dgm:t>
    </dgm:pt>
    <dgm:pt modelId="{C63F3F62-3953-4B8D-AB53-AF80A5E578C8}" type="parTrans" cxnId="{4534E3EC-BB60-4330-9E98-DAF7B7EDA043}">
      <dgm:prSet/>
      <dgm:spPr/>
      <dgm:t>
        <a:bodyPr/>
        <a:lstStyle/>
        <a:p>
          <a:endParaRPr lang="zh-TW" altLang="en-US"/>
        </a:p>
      </dgm:t>
    </dgm:pt>
    <dgm:pt modelId="{428A7F47-5353-4C2E-8D8C-CC73B1DC6180}" type="sibTrans" cxnId="{4534E3EC-BB60-4330-9E98-DAF7B7EDA043}">
      <dgm:prSet/>
      <dgm:spPr/>
      <dgm:t>
        <a:bodyPr/>
        <a:lstStyle/>
        <a:p>
          <a:endParaRPr lang="zh-TW" altLang="en-US"/>
        </a:p>
      </dgm:t>
    </dgm:pt>
    <dgm:pt modelId="{23532902-C580-41AB-867B-17EC62E3B4E3}">
      <dgm:prSet phldrT="[文字]"/>
      <dgm:spPr/>
      <dgm:t>
        <a:bodyPr/>
        <a:lstStyle/>
        <a:p>
          <a:r>
            <a:rPr lang="zh-TW" altLang="en-US" dirty="0" smtClean="0">
              <a:solidFill>
                <a:schemeClr val="tx1"/>
              </a:solidFill>
              <a:latin typeface="王漢宗特黑體繁" pitchFamily="2" charset="-120"/>
              <a:ea typeface="王漢宗特黑體繁" pitchFamily="2" charset="-120"/>
            </a:rPr>
            <a:t>通過</a:t>
          </a:r>
          <a:r>
            <a:rPr lang="en-US" altLang="zh-TW" dirty="0" smtClean="0">
              <a:solidFill>
                <a:schemeClr val="tx1"/>
              </a:solidFill>
              <a:latin typeface="王漢宗特黑體繁" pitchFamily="2" charset="-120"/>
              <a:ea typeface="王漢宗特黑體繁" pitchFamily="2" charset="-120"/>
            </a:rPr>
            <a:t>(06.14)</a:t>
          </a:r>
        </a:p>
        <a:p>
          <a:r>
            <a:rPr lang="zh-TW" altLang="en-US" dirty="0" smtClean="0">
              <a:solidFill>
                <a:schemeClr val="tx1"/>
              </a:solidFill>
              <a:latin typeface="王漢宗特黑體繁" pitchFamily="2" charset="-120"/>
              <a:ea typeface="王漢宗特黑體繁" pitchFamily="2" charset="-120"/>
            </a:rPr>
            <a:t>（報到）</a:t>
          </a:r>
          <a:endParaRPr lang="zh-TW" altLang="en-US" dirty="0">
            <a:solidFill>
              <a:schemeClr val="tx1"/>
            </a:solidFill>
            <a:latin typeface="王漢宗特黑體繁" pitchFamily="2" charset="-120"/>
            <a:ea typeface="王漢宗特黑體繁" pitchFamily="2" charset="-120"/>
          </a:endParaRPr>
        </a:p>
      </dgm:t>
    </dgm:pt>
    <dgm:pt modelId="{01F786E6-2880-473E-A240-3F8DAFF4A93A}" type="parTrans" cxnId="{69D7FFA6-A4F7-4505-BE22-18AF0E71A637}">
      <dgm:prSet/>
      <dgm:spPr/>
      <dgm:t>
        <a:bodyPr/>
        <a:lstStyle/>
        <a:p>
          <a:endParaRPr lang="zh-TW" altLang="en-US"/>
        </a:p>
      </dgm:t>
    </dgm:pt>
    <dgm:pt modelId="{FBC9A893-3651-42E7-A617-480D5753A11B}" type="sibTrans" cxnId="{69D7FFA6-A4F7-4505-BE22-18AF0E71A637}">
      <dgm:prSet/>
      <dgm:spPr/>
      <dgm:t>
        <a:bodyPr/>
        <a:lstStyle/>
        <a:p>
          <a:endParaRPr lang="zh-TW" altLang="en-US"/>
        </a:p>
      </dgm:t>
    </dgm:pt>
    <dgm:pt modelId="{F6C78C3C-769F-40D4-98A4-1104BAC347F8}" type="pres">
      <dgm:prSet presAssocID="{4DBEA75E-EC69-4A34-8347-78A81E0E3EBE}" presName="CompostProcess" presStyleCnt="0">
        <dgm:presLayoutVars>
          <dgm:dir/>
          <dgm:resizeHandles val="exact"/>
        </dgm:presLayoutVars>
      </dgm:prSet>
      <dgm:spPr/>
    </dgm:pt>
    <dgm:pt modelId="{BF41414A-1FC6-44FA-8DB9-C865709244E2}" type="pres">
      <dgm:prSet presAssocID="{4DBEA75E-EC69-4A34-8347-78A81E0E3EBE}" presName="arrow" presStyleLbl="bgShp" presStyleIdx="0" presStyleCnt="1" custLinFactY="-39847" custLinFactNeighborX="-1385" custLinFactNeighborY="-100000"/>
      <dgm:spPr/>
    </dgm:pt>
    <dgm:pt modelId="{2A3B2F77-59E2-4BF6-8CAA-1FEB94218FB3}" type="pres">
      <dgm:prSet presAssocID="{4DBEA75E-EC69-4A34-8347-78A81E0E3EBE}" presName="linearProcess" presStyleCnt="0"/>
      <dgm:spPr/>
    </dgm:pt>
    <dgm:pt modelId="{20377681-AA0A-43E8-A161-870F11154C9B}" type="pres">
      <dgm:prSet presAssocID="{4AEE1F1A-9CA6-4A16-A438-E1B103AA8ACB}" presName="textNode" presStyleLbl="node1" presStyleIdx="0" presStyleCnt="4">
        <dgm:presLayoutVars>
          <dgm:bulletEnabled val="1"/>
        </dgm:presLayoutVars>
      </dgm:prSet>
      <dgm:spPr/>
      <dgm:t>
        <a:bodyPr/>
        <a:lstStyle/>
        <a:p>
          <a:endParaRPr lang="zh-TW" altLang="en-US"/>
        </a:p>
      </dgm:t>
    </dgm:pt>
    <dgm:pt modelId="{4E915E14-54D4-4705-915B-26B2779FDE69}" type="pres">
      <dgm:prSet presAssocID="{ABB023C1-1390-4037-815C-E73865DF12D7}" presName="sibTrans" presStyleCnt="0"/>
      <dgm:spPr/>
    </dgm:pt>
    <dgm:pt modelId="{DB414CCA-690D-4385-A128-5D02235165B8}" type="pres">
      <dgm:prSet presAssocID="{268352CB-42CC-4C61-963B-9A54E53A1B42}" presName="textNode" presStyleLbl="node1" presStyleIdx="1" presStyleCnt="4">
        <dgm:presLayoutVars>
          <dgm:bulletEnabled val="1"/>
        </dgm:presLayoutVars>
      </dgm:prSet>
      <dgm:spPr/>
      <dgm:t>
        <a:bodyPr/>
        <a:lstStyle/>
        <a:p>
          <a:endParaRPr lang="zh-TW" altLang="en-US"/>
        </a:p>
      </dgm:t>
    </dgm:pt>
    <dgm:pt modelId="{DB93F742-8AF7-4B30-96B6-E4E552A353BD}" type="pres">
      <dgm:prSet presAssocID="{36BE6A0F-4488-45A0-A844-3B7302BE365A}" presName="sibTrans" presStyleCnt="0"/>
      <dgm:spPr/>
    </dgm:pt>
    <dgm:pt modelId="{18051ABA-8B39-4A4C-8854-097192F0851E}" type="pres">
      <dgm:prSet presAssocID="{94908EEF-E586-4019-A054-88FE21C39A04}" presName="textNode" presStyleLbl="node1" presStyleIdx="2" presStyleCnt="4">
        <dgm:presLayoutVars>
          <dgm:bulletEnabled val="1"/>
        </dgm:presLayoutVars>
      </dgm:prSet>
      <dgm:spPr/>
      <dgm:t>
        <a:bodyPr/>
        <a:lstStyle/>
        <a:p>
          <a:endParaRPr lang="zh-TW" altLang="en-US"/>
        </a:p>
      </dgm:t>
    </dgm:pt>
    <dgm:pt modelId="{D5F9C9D6-D4B6-48E3-979C-7F365E1C2D79}" type="pres">
      <dgm:prSet presAssocID="{428A7F47-5353-4C2E-8D8C-CC73B1DC6180}" presName="sibTrans" presStyleCnt="0"/>
      <dgm:spPr/>
    </dgm:pt>
    <dgm:pt modelId="{23A22188-ED2E-48BE-AAB1-7A76CC525643}" type="pres">
      <dgm:prSet presAssocID="{23532902-C580-41AB-867B-17EC62E3B4E3}" presName="textNode" presStyleLbl="node1" presStyleIdx="3" presStyleCnt="4">
        <dgm:presLayoutVars>
          <dgm:bulletEnabled val="1"/>
        </dgm:presLayoutVars>
      </dgm:prSet>
      <dgm:spPr/>
      <dgm:t>
        <a:bodyPr/>
        <a:lstStyle/>
        <a:p>
          <a:endParaRPr lang="zh-TW" altLang="en-US"/>
        </a:p>
      </dgm:t>
    </dgm:pt>
  </dgm:ptLst>
  <dgm:cxnLst>
    <dgm:cxn modelId="{4D2C2CB8-FD2C-4250-9EE4-807647652B2D}" type="presOf" srcId="{4AEE1F1A-9CA6-4A16-A438-E1B103AA8ACB}" destId="{20377681-AA0A-43E8-A161-870F11154C9B}" srcOrd="0" destOrd="0" presId="urn:microsoft.com/office/officeart/2005/8/layout/hProcess9"/>
    <dgm:cxn modelId="{715F3378-570B-4F49-8577-1429084D3026}" srcId="{4DBEA75E-EC69-4A34-8347-78A81E0E3EBE}" destId="{4AEE1F1A-9CA6-4A16-A438-E1B103AA8ACB}" srcOrd="0" destOrd="0" parTransId="{9DED32ED-BC5A-4AB2-9D5D-D006A1CB8E40}" sibTransId="{ABB023C1-1390-4037-815C-E73865DF12D7}"/>
    <dgm:cxn modelId="{C6AF3006-3683-4292-B5F4-4A31449A1885}" srcId="{4DBEA75E-EC69-4A34-8347-78A81E0E3EBE}" destId="{268352CB-42CC-4C61-963B-9A54E53A1B42}" srcOrd="1" destOrd="0" parTransId="{C3910E4A-43DB-4C8C-A091-9E9FA9EE9784}" sibTransId="{36BE6A0F-4488-45A0-A844-3B7302BE365A}"/>
    <dgm:cxn modelId="{5F42CF41-B904-4EF4-B88F-E91F8DE0B292}" type="presOf" srcId="{4DBEA75E-EC69-4A34-8347-78A81E0E3EBE}" destId="{F6C78C3C-769F-40D4-98A4-1104BAC347F8}" srcOrd="0" destOrd="0" presId="urn:microsoft.com/office/officeart/2005/8/layout/hProcess9"/>
    <dgm:cxn modelId="{2E8EE919-6740-4596-ABB8-30FCB6319EC8}" type="presOf" srcId="{268352CB-42CC-4C61-963B-9A54E53A1B42}" destId="{DB414CCA-690D-4385-A128-5D02235165B8}" srcOrd="0" destOrd="0" presId="urn:microsoft.com/office/officeart/2005/8/layout/hProcess9"/>
    <dgm:cxn modelId="{69D7FFA6-A4F7-4505-BE22-18AF0E71A637}" srcId="{4DBEA75E-EC69-4A34-8347-78A81E0E3EBE}" destId="{23532902-C580-41AB-867B-17EC62E3B4E3}" srcOrd="3" destOrd="0" parTransId="{01F786E6-2880-473E-A240-3F8DAFF4A93A}" sibTransId="{FBC9A893-3651-42E7-A617-480D5753A11B}"/>
    <dgm:cxn modelId="{5424BEF6-4F30-40B0-AA03-E5F493671ACA}" type="presOf" srcId="{94908EEF-E586-4019-A054-88FE21C39A04}" destId="{18051ABA-8B39-4A4C-8854-097192F0851E}" srcOrd="0" destOrd="0" presId="urn:microsoft.com/office/officeart/2005/8/layout/hProcess9"/>
    <dgm:cxn modelId="{6C6F62DD-2671-4B61-8893-4C86EFAC858F}" type="presOf" srcId="{23532902-C580-41AB-867B-17EC62E3B4E3}" destId="{23A22188-ED2E-48BE-AAB1-7A76CC525643}" srcOrd="0" destOrd="0" presId="urn:microsoft.com/office/officeart/2005/8/layout/hProcess9"/>
    <dgm:cxn modelId="{4534E3EC-BB60-4330-9E98-DAF7B7EDA043}" srcId="{4DBEA75E-EC69-4A34-8347-78A81E0E3EBE}" destId="{94908EEF-E586-4019-A054-88FE21C39A04}" srcOrd="2" destOrd="0" parTransId="{C63F3F62-3953-4B8D-AB53-AF80A5E578C8}" sibTransId="{428A7F47-5353-4C2E-8D8C-CC73B1DC6180}"/>
    <dgm:cxn modelId="{FF3A3AE1-1939-4A45-B768-70A31AF6268A}" type="presParOf" srcId="{F6C78C3C-769F-40D4-98A4-1104BAC347F8}" destId="{BF41414A-1FC6-44FA-8DB9-C865709244E2}" srcOrd="0" destOrd="0" presId="urn:microsoft.com/office/officeart/2005/8/layout/hProcess9"/>
    <dgm:cxn modelId="{14CD54F0-C2F2-4D83-8220-A0E4B8B8C74B}" type="presParOf" srcId="{F6C78C3C-769F-40D4-98A4-1104BAC347F8}" destId="{2A3B2F77-59E2-4BF6-8CAA-1FEB94218FB3}" srcOrd="1" destOrd="0" presId="urn:microsoft.com/office/officeart/2005/8/layout/hProcess9"/>
    <dgm:cxn modelId="{D06A13F4-2727-4870-A547-C379CE7A0714}" type="presParOf" srcId="{2A3B2F77-59E2-4BF6-8CAA-1FEB94218FB3}" destId="{20377681-AA0A-43E8-A161-870F11154C9B}" srcOrd="0" destOrd="0" presId="urn:microsoft.com/office/officeart/2005/8/layout/hProcess9"/>
    <dgm:cxn modelId="{7986785D-8052-4755-AD03-4EAAB43A64AC}" type="presParOf" srcId="{2A3B2F77-59E2-4BF6-8CAA-1FEB94218FB3}" destId="{4E915E14-54D4-4705-915B-26B2779FDE69}" srcOrd="1" destOrd="0" presId="urn:microsoft.com/office/officeart/2005/8/layout/hProcess9"/>
    <dgm:cxn modelId="{3C40DA5F-4F90-418A-A39B-03D53E5C155D}" type="presParOf" srcId="{2A3B2F77-59E2-4BF6-8CAA-1FEB94218FB3}" destId="{DB414CCA-690D-4385-A128-5D02235165B8}" srcOrd="2" destOrd="0" presId="urn:microsoft.com/office/officeart/2005/8/layout/hProcess9"/>
    <dgm:cxn modelId="{E17C879E-9DFF-49F9-A479-B1743CBB1812}" type="presParOf" srcId="{2A3B2F77-59E2-4BF6-8CAA-1FEB94218FB3}" destId="{DB93F742-8AF7-4B30-96B6-E4E552A353BD}" srcOrd="3" destOrd="0" presId="urn:microsoft.com/office/officeart/2005/8/layout/hProcess9"/>
    <dgm:cxn modelId="{DFB25B6F-7518-49E8-A7AA-D730FA84E3AC}" type="presParOf" srcId="{2A3B2F77-59E2-4BF6-8CAA-1FEB94218FB3}" destId="{18051ABA-8B39-4A4C-8854-097192F0851E}" srcOrd="4" destOrd="0" presId="urn:microsoft.com/office/officeart/2005/8/layout/hProcess9"/>
    <dgm:cxn modelId="{5EF4FA1A-E145-45DF-A307-5C2D26C787C9}" type="presParOf" srcId="{2A3B2F77-59E2-4BF6-8CAA-1FEB94218FB3}" destId="{D5F9C9D6-D4B6-48E3-979C-7F365E1C2D79}" srcOrd="5" destOrd="0" presId="urn:microsoft.com/office/officeart/2005/8/layout/hProcess9"/>
    <dgm:cxn modelId="{30305B57-43C9-4DC7-99B9-CF396B66A8D5}" type="presParOf" srcId="{2A3B2F77-59E2-4BF6-8CAA-1FEB94218FB3}" destId="{23A22188-ED2E-48BE-AAB1-7A76CC525643}"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3C6F30-A035-4D6C-BD02-A2EFC1F84FCB}" type="doc">
      <dgm:prSet loTypeId="urn:microsoft.com/office/officeart/2005/8/layout/venn1" loCatId="relationship" qsTypeId="urn:microsoft.com/office/officeart/2005/8/quickstyle/simple1" qsCatId="simple" csTypeId="urn:microsoft.com/office/officeart/2005/8/colors/colorful2" csCatId="colorful" phldr="1"/>
      <dgm:spPr/>
    </dgm:pt>
    <dgm:pt modelId="{412EBFFC-4DA9-4F2D-A56E-304FF6E23C4D}">
      <dgm:prSet phldrT="[文字]"/>
      <dgm:spPr/>
      <dgm:t>
        <a:bodyPr/>
        <a:lstStyle/>
        <a:p>
          <a:r>
            <a:rPr lang="zh-TW" altLang="en-US" dirty="0" smtClean="0">
              <a:solidFill>
                <a:srgbClr val="FF0000"/>
              </a:solidFill>
              <a:latin typeface="王漢宗特黑體繁" pitchFamily="2" charset="-120"/>
              <a:ea typeface="王漢宗特黑體繁" pitchFamily="2" charset="-120"/>
            </a:rPr>
            <a:t>中上</a:t>
          </a:r>
          <a:endParaRPr lang="en-US" altLang="zh-TW" dirty="0" smtClean="0">
            <a:solidFill>
              <a:srgbClr val="FF0000"/>
            </a:solidFill>
            <a:latin typeface="王漢宗特黑體繁" pitchFamily="2" charset="-120"/>
            <a:ea typeface="王漢宗特黑體繁" pitchFamily="2" charset="-120"/>
          </a:endParaRPr>
        </a:p>
        <a:p>
          <a:r>
            <a:rPr lang="zh-TW" altLang="en-US" dirty="0" smtClean="0">
              <a:solidFill>
                <a:srgbClr val="FF0000"/>
              </a:solidFill>
              <a:latin typeface="王漢宗特黑體繁" pitchFamily="2" charset="-120"/>
              <a:ea typeface="王漢宗特黑體繁" pitchFamily="2" charset="-120"/>
            </a:rPr>
            <a:t>智能</a:t>
          </a:r>
          <a:endParaRPr lang="zh-TW" altLang="en-US" dirty="0">
            <a:solidFill>
              <a:srgbClr val="FF0000"/>
            </a:solidFill>
            <a:latin typeface="王漢宗特黑體繁" pitchFamily="2" charset="-120"/>
            <a:ea typeface="王漢宗特黑體繁" pitchFamily="2" charset="-120"/>
          </a:endParaRPr>
        </a:p>
      </dgm:t>
    </dgm:pt>
    <dgm:pt modelId="{2FD00CA7-A977-46D8-9DE2-DDCD43849F28}" type="parTrans" cxnId="{6C084DBA-30E8-4A5C-A8C8-4636F0C7E7B2}">
      <dgm:prSet/>
      <dgm:spPr/>
      <dgm:t>
        <a:bodyPr/>
        <a:lstStyle/>
        <a:p>
          <a:endParaRPr lang="zh-TW" altLang="en-US"/>
        </a:p>
      </dgm:t>
    </dgm:pt>
    <dgm:pt modelId="{661D0AFA-AB8C-4E96-B70E-EF97E5136115}" type="sibTrans" cxnId="{6C084DBA-30E8-4A5C-A8C8-4636F0C7E7B2}">
      <dgm:prSet/>
      <dgm:spPr/>
      <dgm:t>
        <a:bodyPr/>
        <a:lstStyle/>
        <a:p>
          <a:endParaRPr lang="zh-TW" altLang="en-US"/>
        </a:p>
      </dgm:t>
    </dgm:pt>
    <dgm:pt modelId="{BF3BF418-CD3F-461F-8564-A99D5ADD43F3}">
      <dgm:prSet phldrT="[文字]"/>
      <dgm:spPr/>
      <dgm:t>
        <a:bodyPr/>
        <a:lstStyle/>
        <a:p>
          <a:r>
            <a:rPr lang="zh-TW" altLang="en-US" dirty="0" smtClean="0">
              <a:solidFill>
                <a:schemeClr val="accent6">
                  <a:lumMod val="50000"/>
                </a:schemeClr>
              </a:solidFill>
              <a:latin typeface="王漢宗特黑體繁" pitchFamily="2" charset="-120"/>
              <a:ea typeface="王漢宗特黑體繁" pitchFamily="2" charset="-120"/>
            </a:rPr>
            <a:t>高學習熱誠</a:t>
          </a:r>
          <a:endParaRPr lang="zh-TW" altLang="en-US" dirty="0">
            <a:solidFill>
              <a:schemeClr val="accent6">
                <a:lumMod val="50000"/>
              </a:schemeClr>
            </a:solidFill>
            <a:latin typeface="王漢宗特黑體繁" pitchFamily="2" charset="-120"/>
            <a:ea typeface="王漢宗特黑體繁" pitchFamily="2" charset="-120"/>
          </a:endParaRPr>
        </a:p>
      </dgm:t>
    </dgm:pt>
    <dgm:pt modelId="{1EA8A26B-6293-42F8-BD66-A96709FFA696}" type="parTrans" cxnId="{737578B2-485E-40E2-ACFF-5BCF572F3B69}">
      <dgm:prSet/>
      <dgm:spPr/>
      <dgm:t>
        <a:bodyPr/>
        <a:lstStyle/>
        <a:p>
          <a:endParaRPr lang="zh-TW" altLang="en-US"/>
        </a:p>
      </dgm:t>
    </dgm:pt>
    <dgm:pt modelId="{4AF60620-308E-44AE-821B-2F8DC91671BC}" type="sibTrans" cxnId="{737578B2-485E-40E2-ACFF-5BCF572F3B69}">
      <dgm:prSet/>
      <dgm:spPr/>
      <dgm:t>
        <a:bodyPr/>
        <a:lstStyle/>
        <a:p>
          <a:endParaRPr lang="zh-TW" altLang="en-US"/>
        </a:p>
      </dgm:t>
    </dgm:pt>
    <dgm:pt modelId="{9EFBF769-CC14-41C0-BCFE-73414F746063}">
      <dgm:prSet phldrT="[文字]"/>
      <dgm:spPr/>
      <dgm:t>
        <a:bodyPr/>
        <a:lstStyle/>
        <a:p>
          <a:r>
            <a:rPr lang="zh-TW" altLang="en-US" dirty="0" smtClean="0">
              <a:solidFill>
                <a:srgbClr val="0070C0"/>
              </a:solidFill>
              <a:latin typeface="王漢宗特黑體繁" pitchFamily="2" charset="-120"/>
              <a:ea typeface="王漢宗特黑體繁" pitchFamily="2" charset="-120"/>
            </a:rPr>
            <a:t>高創造力</a:t>
          </a:r>
          <a:endParaRPr lang="zh-TW" altLang="en-US" dirty="0">
            <a:solidFill>
              <a:srgbClr val="0070C0"/>
            </a:solidFill>
            <a:latin typeface="王漢宗特黑體繁" pitchFamily="2" charset="-120"/>
            <a:ea typeface="王漢宗特黑體繁" pitchFamily="2" charset="-120"/>
          </a:endParaRPr>
        </a:p>
      </dgm:t>
    </dgm:pt>
    <dgm:pt modelId="{B679521D-9A0E-49A1-BBAF-CC66D2A629F1}" type="parTrans" cxnId="{B28FC04C-60D9-48BC-9C3B-689747B99F27}">
      <dgm:prSet/>
      <dgm:spPr/>
      <dgm:t>
        <a:bodyPr/>
        <a:lstStyle/>
        <a:p>
          <a:endParaRPr lang="zh-TW" altLang="en-US"/>
        </a:p>
      </dgm:t>
    </dgm:pt>
    <dgm:pt modelId="{6899813C-D5E8-4CE3-99B2-2F75BEC9E30A}" type="sibTrans" cxnId="{B28FC04C-60D9-48BC-9C3B-689747B99F27}">
      <dgm:prSet/>
      <dgm:spPr/>
      <dgm:t>
        <a:bodyPr/>
        <a:lstStyle/>
        <a:p>
          <a:endParaRPr lang="zh-TW" altLang="en-US"/>
        </a:p>
      </dgm:t>
    </dgm:pt>
    <dgm:pt modelId="{C9C4E572-E2E1-4AA5-86AB-C47D7492F863}" type="pres">
      <dgm:prSet presAssocID="{863C6F30-A035-4D6C-BD02-A2EFC1F84FCB}" presName="compositeShape" presStyleCnt="0">
        <dgm:presLayoutVars>
          <dgm:chMax val="7"/>
          <dgm:dir/>
          <dgm:resizeHandles val="exact"/>
        </dgm:presLayoutVars>
      </dgm:prSet>
      <dgm:spPr/>
    </dgm:pt>
    <dgm:pt modelId="{86E55B61-DFDA-499D-B4AC-E02B2E46E2C7}" type="pres">
      <dgm:prSet presAssocID="{412EBFFC-4DA9-4F2D-A56E-304FF6E23C4D}" presName="circ1" presStyleLbl="vennNode1" presStyleIdx="0" presStyleCnt="3"/>
      <dgm:spPr/>
      <dgm:t>
        <a:bodyPr/>
        <a:lstStyle/>
        <a:p>
          <a:endParaRPr lang="zh-TW" altLang="en-US"/>
        </a:p>
      </dgm:t>
    </dgm:pt>
    <dgm:pt modelId="{20FE9387-B8CD-463D-BFFB-27230CE0D4C1}" type="pres">
      <dgm:prSet presAssocID="{412EBFFC-4DA9-4F2D-A56E-304FF6E23C4D}" presName="circ1Tx" presStyleLbl="revTx" presStyleIdx="0" presStyleCnt="0">
        <dgm:presLayoutVars>
          <dgm:chMax val="0"/>
          <dgm:chPref val="0"/>
          <dgm:bulletEnabled val="1"/>
        </dgm:presLayoutVars>
      </dgm:prSet>
      <dgm:spPr/>
      <dgm:t>
        <a:bodyPr/>
        <a:lstStyle/>
        <a:p>
          <a:endParaRPr lang="zh-TW" altLang="en-US"/>
        </a:p>
      </dgm:t>
    </dgm:pt>
    <dgm:pt modelId="{200A3CAA-898E-47B0-B5CE-6E1F30B4C033}" type="pres">
      <dgm:prSet presAssocID="{BF3BF418-CD3F-461F-8564-A99D5ADD43F3}" presName="circ2" presStyleLbl="vennNode1" presStyleIdx="1" presStyleCnt="3"/>
      <dgm:spPr/>
      <dgm:t>
        <a:bodyPr/>
        <a:lstStyle/>
        <a:p>
          <a:endParaRPr lang="zh-TW" altLang="en-US"/>
        </a:p>
      </dgm:t>
    </dgm:pt>
    <dgm:pt modelId="{8A5EA581-C1FF-475F-8FA5-CF64BD0FC295}" type="pres">
      <dgm:prSet presAssocID="{BF3BF418-CD3F-461F-8564-A99D5ADD43F3}" presName="circ2Tx" presStyleLbl="revTx" presStyleIdx="0" presStyleCnt="0">
        <dgm:presLayoutVars>
          <dgm:chMax val="0"/>
          <dgm:chPref val="0"/>
          <dgm:bulletEnabled val="1"/>
        </dgm:presLayoutVars>
      </dgm:prSet>
      <dgm:spPr/>
      <dgm:t>
        <a:bodyPr/>
        <a:lstStyle/>
        <a:p>
          <a:endParaRPr lang="zh-TW" altLang="en-US"/>
        </a:p>
      </dgm:t>
    </dgm:pt>
    <dgm:pt modelId="{DED4D2EE-B2E7-4D6C-9BA8-2029BC0B5084}" type="pres">
      <dgm:prSet presAssocID="{9EFBF769-CC14-41C0-BCFE-73414F746063}" presName="circ3" presStyleLbl="vennNode1" presStyleIdx="2" presStyleCnt="3"/>
      <dgm:spPr/>
      <dgm:t>
        <a:bodyPr/>
        <a:lstStyle/>
        <a:p>
          <a:endParaRPr lang="zh-TW" altLang="en-US"/>
        </a:p>
      </dgm:t>
    </dgm:pt>
    <dgm:pt modelId="{CAFFCD0E-DDB0-487C-AD9E-60498C7B32EC}" type="pres">
      <dgm:prSet presAssocID="{9EFBF769-CC14-41C0-BCFE-73414F746063}" presName="circ3Tx" presStyleLbl="revTx" presStyleIdx="0" presStyleCnt="0">
        <dgm:presLayoutVars>
          <dgm:chMax val="0"/>
          <dgm:chPref val="0"/>
          <dgm:bulletEnabled val="1"/>
        </dgm:presLayoutVars>
      </dgm:prSet>
      <dgm:spPr/>
      <dgm:t>
        <a:bodyPr/>
        <a:lstStyle/>
        <a:p>
          <a:endParaRPr lang="zh-TW" altLang="en-US"/>
        </a:p>
      </dgm:t>
    </dgm:pt>
  </dgm:ptLst>
  <dgm:cxnLst>
    <dgm:cxn modelId="{1CF49C89-65A9-4EBC-A6FD-621917D432CD}" type="presOf" srcId="{BF3BF418-CD3F-461F-8564-A99D5ADD43F3}" destId="{200A3CAA-898E-47B0-B5CE-6E1F30B4C033}" srcOrd="0" destOrd="0" presId="urn:microsoft.com/office/officeart/2005/8/layout/venn1"/>
    <dgm:cxn modelId="{6C084DBA-30E8-4A5C-A8C8-4636F0C7E7B2}" srcId="{863C6F30-A035-4D6C-BD02-A2EFC1F84FCB}" destId="{412EBFFC-4DA9-4F2D-A56E-304FF6E23C4D}" srcOrd="0" destOrd="0" parTransId="{2FD00CA7-A977-46D8-9DE2-DDCD43849F28}" sibTransId="{661D0AFA-AB8C-4E96-B70E-EF97E5136115}"/>
    <dgm:cxn modelId="{B28FC04C-60D9-48BC-9C3B-689747B99F27}" srcId="{863C6F30-A035-4D6C-BD02-A2EFC1F84FCB}" destId="{9EFBF769-CC14-41C0-BCFE-73414F746063}" srcOrd="2" destOrd="0" parTransId="{B679521D-9A0E-49A1-BBAF-CC66D2A629F1}" sibTransId="{6899813C-D5E8-4CE3-99B2-2F75BEC9E30A}"/>
    <dgm:cxn modelId="{737578B2-485E-40E2-ACFF-5BCF572F3B69}" srcId="{863C6F30-A035-4D6C-BD02-A2EFC1F84FCB}" destId="{BF3BF418-CD3F-461F-8564-A99D5ADD43F3}" srcOrd="1" destOrd="0" parTransId="{1EA8A26B-6293-42F8-BD66-A96709FFA696}" sibTransId="{4AF60620-308E-44AE-821B-2F8DC91671BC}"/>
    <dgm:cxn modelId="{ED876A78-5350-4D3F-883D-3BE224635585}" type="presOf" srcId="{9EFBF769-CC14-41C0-BCFE-73414F746063}" destId="{DED4D2EE-B2E7-4D6C-9BA8-2029BC0B5084}" srcOrd="0" destOrd="0" presId="urn:microsoft.com/office/officeart/2005/8/layout/venn1"/>
    <dgm:cxn modelId="{F9E46D9A-4BC5-4F81-8680-69CD2F463169}" type="presOf" srcId="{863C6F30-A035-4D6C-BD02-A2EFC1F84FCB}" destId="{C9C4E572-E2E1-4AA5-86AB-C47D7492F863}" srcOrd="0" destOrd="0" presId="urn:microsoft.com/office/officeart/2005/8/layout/venn1"/>
    <dgm:cxn modelId="{9651D711-5748-4CA9-8076-C1F5F2DE5C0F}" type="presOf" srcId="{9EFBF769-CC14-41C0-BCFE-73414F746063}" destId="{CAFFCD0E-DDB0-487C-AD9E-60498C7B32EC}" srcOrd="1" destOrd="0" presId="urn:microsoft.com/office/officeart/2005/8/layout/venn1"/>
    <dgm:cxn modelId="{FC3DFBC4-11BE-403E-B6ED-93D832864996}" type="presOf" srcId="{BF3BF418-CD3F-461F-8564-A99D5ADD43F3}" destId="{8A5EA581-C1FF-475F-8FA5-CF64BD0FC295}" srcOrd="1" destOrd="0" presId="urn:microsoft.com/office/officeart/2005/8/layout/venn1"/>
    <dgm:cxn modelId="{912E2277-D46A-43E6-AF79-A46FAC620AC8}" type="presOf" srcId="{412EBFFC-4DA9-4F2D-A56E-304FF6E23C4D}" destId="{86E55B61-DFDA-499D-B4AC-E02B2E46E2C7}" srcOrd="0" destOrd="0" presId="urn:microsoft.com/office/officeart/2005/8/layout/venn1"/>
    <dgm:cxn modelId="{6F2F3A70-4D13-4DD4-8AA3-E4474C7A7FED}" type="presOf" srcId="{412EBFFC-4DA9-4F2D-A56E-304FF6E23C4D}" destId="{20FE9387-B8CD-463D-BFFB-27230CE0D4C1}" srcOrd="1" destOrd="0" presId="urn:microsoft.com/office/officeart/2005/8/layout/venn1"/>
    <dgm:cxn modelId="{8F4B9F66-A54E-44E3-9605-8D13073573E1}" type="presParOf" srcId="{C9C4E572-E2E1-4AA5-86AB-C47D7492F863}" destId="{86E55B61-DFDA-499D-B4AC-E02B2E46E2C7}" srcOrd="0" destOrd="0" presId="urn:microsoft.com/office/officeart/2005/8/layout/venn1"/>
    <dgm:cxn modelId="{0E55F30B-69D7-4EFE-8F9D-BFDC7555856C}" type="presParOf" srcId="{C9C4E572-E2E1-4AA5-86AB-C47D7492F863}" destId="{20FE9387-B8CD-463D-BFFB-27230CE0D4C1}" srcOrd="1" destOrd="0" presId="urn:microsoft.com/office/officeart/2005/8/layout/venn1"/>
    <dgm:cxn modelId="{A72245F8-7B7B-4322-AB7F-3EA5F68D4546}" type="presParOf" srcId="{C9C4E572-E2E1-4AA5-86AB-C47D7492F863}" destId="{200A3CAA-898E-47B0-B5CE-6E1F30B4C033}" srcOrd="2" destOrd="0" presId="urn:microsoft.com/office/officeart/2005/8/layout/venn1"/>
    <dgm:cxn modelId="{8EA863CD-2FC9-4C33-A635-D792E9E5AA44}" type="presParOf" srcId="{C9C4E572-E2E1-4AA5-86AB-C47D7492F863}" destId="{8A5EA581-C1FF-475F-8FA5-CF64BD0FC295}" srcOrd="3" destOrd="0" presId="urn:microsoft.com/office/officeart/2005/8/layout/venn1"/>
    <dgm:cxn modelId="{9A0123AD-8EFD-4625-BD06-97C19857667D}" type="presParOf" srcId="{C9C4E572-E2E1-4AA5-86AB-C47D7492F863}" destId="{DED4D2EE-B2E7-4D6C-9BA8-2029BC0B5084}" srcOrd="4" destOrd="0" presId="urn:microsoft.com/office/officeart/2005/8/layout/venn1"/>
    <dgm:cxn modelId="{2709EC2D-3B57-4C9C-A874-E78D1B937995}" type="presParOf" srcId="{C9C4E572-E2E1-4AA5-86AB-C47D7492F863}" destId="{CAFFCD0E-DDB0-487C-AD9E-60498C7B32E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0FD4DD-1FC1-4EE2-862B-73683E27E05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zh-TW" altLang="en-US"/>
        </a:p>
      </dgm:t>
    </dgm:pt>
    <dgm:pt modelId="{AE223B26-1BD1-47B2-B594-C2646DEA9A75}">
      <dgm:prSet phldrT="[文字]"/>
      <dgm:spPr/>
      <dgm:t>
        <a:bodyPr/>
        <a:lstStyle/>
        <a:p>
          <a:r>
            <a:rPr lang="zh-TW" altLang="en-US" dirty="0" smtClean="0">
              <a:latin typeface="王漢宗特黑體繁" pitchFamily="2" charset="-120"/>
              <a:ea typeface="王漢宗特黑體繁" pitchFamily="2" charset="-120"/>
            </a:rPr>
            <a:t>初試</a:t>
          </a:r>
          <a:endParaRPr lang="zh-TW" altLang="en-US" dirty="0">
            <a:latin typeface="王漢宗特黑體繁" pitchFamily="2" charset="-120"/>
            <a:ea typeface="王漢宗特黑體繁" pitchFamily="2" charset="-120"/>
          </a:endParaRPr>
        </a:p>
      </dgm:t>
    </dgm:pt>
    <dgm:pt modelId="{5EFEB25B-5B97-4642-BADD-6B9B006BFD29}" type="parTrans" cxnId="{90FC1091-A502-48CF-A3F5-A27D7E1D1345}">
      <dgm:prSet/>
      <dgm:spPr/>
      <dgm:t>
        <a:bodyPr/>
        <a:lstStyle/>
        <a:p>
          <a:endParaRPr lang="zh-TW" altLang="en-US"/>
        </a:p>
      </dgm:t>
    </dgm:pt>
    <dgm:pt modelId="{361EC9D5-9681-4666-8681-6492C9136F8A}" type="sibTrans" cxnId="{90FC1091-A502-48CF-A3F5-A27D7E1D1345}">
      <dgm:prSet/>
      <dgm:spPr/>
      <dgm:t>
        <a:bodyPr/>
        <a:lstStyle/>
        <a:p>
          <a:endParaRPr lang="zh-TW" altLang="en-US"/>
        </a:p>
      </dgm:t>
    </dgm:pt>
    <dgm:pt modelId="{6FD588D9-446F-4A05-A511-C6407373BFCA}">
      <dgm:prSet phldrT="[文字]"/>
      <dgm:spPr/>
      <dgm:t>
        <a:bodyPr/>
        <a:lstStyle/>
        <a:p>
          <a:r>
            <a:rPr lang="zh-TW" altLang="en-US" dirty="0" smtClean="0">
              <a:latin typeface="王漢宗特黑體繁" pitchFamily="2" charset="-120"/>
              <a:ea typeface="王漢宗特黑體繁" pitchFamily="2" charset="-120"/>
            </a:rPr>
            <a:t>國語文及英語文性向測驗</a:t>
          </a:r>
          <a:endParaRPr lang="zh-TW" altLang="en-US" dirty="0">
            <a:latin typeface="王漢宗特黑體繁" pitchFamily="2" charset="-120"/>
            <a:ea typeface="王漢宗特黑體繁" pitchFamily="2" charset="-120"/>
          </a:endParaRPr>
        </a:p>
      </dgm:t>
    </dgm:pt>
    <dgm:pt modelId="{DE26B4D6-BBDE-4F82-88A2-1760836995DC}" type="parTrans" cxnId="{B24D2A1F-F692-4456-88D5-22854B8DF0D3}">
      <dgm:prSet/>
      <dgm:spPr/>
      <dgm:t>
        <a:bodyPr/>
        <a:lstStyle/>
        <a:p>
          <a:endParaRPr lang="zh-TW" altLang="en-US"/>
        </a:p>
      </dgm:t>
    </dgm:pt>
    <dgm:pt modelId="{CFAA82B8-C32C-4D26-B6C7-E608D38C4674}" type="sibTrans" cxnId="{B24D2A1F-F692-4456-88D5-22854B8DF0D3}">
      <dgm:prSet/>
      <dgm:spPr/>
      <dgm:t>
        <a:bodyPr/>
        <a:lstStyle/>
        <a:p>
          <a:endParaRPr lang="zh-TW" altLang="en-US"/>
        </a:p>
      </dgm:t>
    </dgm:pt>
    <dgm:pt modelId="{92253E1D-3DFD-4628-ACD0-A8397EE1545D}">
      <dgm:prSet phldrT="[文字]"/>
      <dgm:spPr/>
      <dgm:t>
        <a:bodyPr/>
        <a:lstStyle/>
        <a:p>
          <a:r>
            <a:rPr lang="zh-TW" altLang="en-US" dirty="0" smtClean="0">
              <a:latin typeface="王漢宗特黑體繁" pitchFamily="2" charset="-120"/>
              <a:ea typeface="王漢宗特黑體繁" pitchFamily="2" charset="-120"/>
            </a:rPr>
            <a:t>複試</a:t>
          </a:r>
          <a:endParaRPr lang="zh-TW" altLang="en-US" dirty="0">
            <a:latin typeface="王漢宗特黑體繁" pitchFamily="2" charset="-120"/>
            <a:ea typeface="王漢宗特黑體繁" pitchFamily="2" charset="-120"/>
          </a:endParaRPr>
        </a:p>
      </dgm:t>
    </dgm:pt>
    <dgm:pt modelId="{F232A8E4-2959-4BEC-8795-36A0426EF3C1}" type="parTrans" cxnId="{B11524C5-65AF-49E8-B242-3E9EE4A64E87}">
      <dgm:prSet/>
      <dgm:spPr/>
      <dgm:t>
        <a:bodyPr/>
        <a:lstStyle/>
        <a:p>
          <a:endParaRPr lang="zh-TW" altLang="en-US"/>
        </a:p>
      </dgm:t>
    </dgm:pt>
    <dgm:pt modelId="{FE14E049-0A13-4EEF-825C-D6F66BD59016}" type="sibTrans" cxnId="{B11524C5-65AF-49E8-B242-3E9EE4A64E87}">
      <dgm:prSet/>
      <dgm:spPr/>
      <dgm:t>
        <a:bodyPr/>
        <a:lstStyle/>
        <a:p>
          <a:endParaRPr lang="zh-TW" altLang="en-US"/>
        </a:p>
      </dgm:t>
    </dgm:pt>
    <dgm:pt modelId="{20EECDF1-2F24-4C2D-962D-E264EFEF1462}">
      <dgm:prSet phldrT="[文字]"/>
      <dgm:spPr/>
      <dgm:t>
        <a:bodyPr/>
        <a:lstStyle/>
        <a:p>
          <a:r>
            <a:rPr lang="zh-TW" altLang="en-US" dirty="0" smtClean="0">
              <a:latin typeface="王漢宗特黑體繁" pitchFamily="2" charset="-120"/>
              <a:ea typeface="王漢宗特黑體繁" pitchFamily="2" charset="-120"/>
            </a:rPr>
            <a:t>國語文及英語文實作測驗</a:t>
          </a:r>
          <a:endParaRPr lang="zh-TW" altLang="en-US" dirty="0">
            <a:latin typeface="王漢宗特黑體繁" pitchFamily="2" charset="-120"/>
            <a:ea typeface="王漢宗特黑體繁" pitchFamily="2" charset="-120"/>
          </a:endParaRPr>
        </a:p>
      </dgm:t>
    </dgm:pt>
    <dgm:pt modelId="{A5FA9FB1-3294-4685-95A6-771686E12E7A}" type="parTrans" cxnId="{1A3EA265-E5A8-4A6D-A643-CE142C03CD0B}">
      <dgm:prSet/>
      <dgm:spPr/>
      <dgm:t>
        <a:bodyPr/>
        <a:lstStyle/>
        <a:p>
          <a:endParaRPr lang="zh-TW" altLang="en-US"/>
        </a:p>
      </dgm:t>
    </dgm:pt>
    <dgm:pt modelId="{750CEE03-02F0-4C30-B29F-D275A2FCE80F}" type="sibTrans" cxnId="{1A3EA265-E5A8-4A6D-A643-CE142C03CD0B}">
      <dgm:prSet/>
      <dgm:spPr/>
      <dgm:t>
        <a:bodyPr/>
        <a:lstStyle/>
        <a:p>
          <a:endParaRPr lang="zh-TW" altLang="en-US"/>
        </a:p>
      </dgm:t>
    </dgm:pt>
    <dgm:pt modelId="{C619EF1B-4CCB-4E4B-A0B8-C8D541485A87}">
      <dgm:prSet phldrT="[文字]"/>
      <dgm:spPr/>
      <dgm:t>
        <a:bodyPr/>
        <a:lstStyle/>
        <a:p>
          <a:r>
            <a:rPr lang="en-US" altLang="zh-TW" dirty="0" smtClean="0">
              <a:latin typeface="王漢宗特黑體繁" pitchFamily="2" charset="-120"/>
              <a:ea typeface="王漢宗特黑體繁" pitchFamily="2" charset="-120"/>
            </a:rPr>
            <a:t>110.05.01(</a:t>
          </a:r>
          <a:r>
            <a:rPr lang="zh-TW" altLang="en-US" dirty="0" smtClean="0">
              <a:latin typeface="王漢宗特黑體繁" pitchFamily="2" charset="-120"/>
              <a:ea typeface="王漢宗特黑體繁" pitchFamily="2" charset="-120"/>
            </a:rPr>
            <a:t>六</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03DF4BEA-A4B8-4BC9-A0FF-58322C4EA9CD}" type="parTrans" cxnId="{90B40468-020D-4E03-926B-F6BA102A259D}">
      <dgm:prSet/>
      <dgm:spPr/>
      <dgm:t>
        <a:bodyPr/>
        <a:lstStyle/>
        <a:p>
          <a:endParaRPr lang="zh-TW" altLang="en-US"/>
        </a:p>
      </dgm:t>
    </dgm:pt>
    <dgm:pt modelId="{FE064668-CD76-4478-89D8-3762DAF1212A}" type="sibTrans" cxnId="{90B40468-020D-4E03-926B-F6BA102A259D}">
      <dgm:prSet/>
      <dgm:spPr/>
      <dgm:t>
        <a:bodyPr/>
        <a:lstStyle/>
        <a:p>
          <a:endParaRPr lang="zh-TW" altLang="en-US"/>
        </a:p>
      </dgm:t>
    </dgm:pt>
    <dgm:pt modelId="{E8760110-ECB9-4DC9-9674-FD50B2DB3616}">
      <dgm:prSet/>
      <dgm:spPr/>
      <dgm:t>
        <a:bodyPr/>
        <a:lstStyle/>
        <a:p>
          <a:r>
            <a:rPr lang="en-US" altLang="zh-TW" dirty="0" smtClean="0">
              <a:latin typeface="王漢宗特黑體繁" pitchFamily="2" charset="-120"/>
              <a:ea typeface="王漢宗特黑體繁" pitchFamily="2" charset="-120"/>
            </a:rPr>
            <a:t>110.05.29(</a:t>
          </a:r>
          <a:r>
            <a:rPr lang="zh-TW" altLang="en-US" dirty="0" smtClean="0">
              <a:latin typeface="王漢宗特黑體繁" pitchFamily="2" charset="-120"/>
              <a:ea typeface="王漢宗特黑體繁" pitchFamily="2" charset="-120"/>
            </a:rPr>
            <a:t>六</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C3471DA4-E66E-4807-BB57-B8851A5071CA}" type="parTrans" cxnId="{3D7C509D-00ED-42F9-9EF5-832BD94E44E6}">
      <dgm:prSet/>
      <dgm:spPr/>
      <dgm:t>
        <a:bodyPr/>
        <a:lstStyle/>
        <a:p>
          <a:endParaRPr lang="zh-TW" altLang="en-US"/>
        </a:p>
      </dgm:t>
    </dgm:pt>
    <dgm:pt modelId="{60DF9C29-8E08-478D-85A4-A36F83B4BCC9}" type="sibTrans" cxnId="{3D7C509D-00ED-42F9-9EF5-832BD94E44E6}">
      <dgm:prSet/>
      <dgm:spPr/>
      <dgm:t>
        <a:bodyPr/>
        <a:lstStyle/>
        <a:p>
          <a:endParaRPr lang="zh-TW" altLang="en-US"/>
        </a:p>
      </dgm:t>
    </dgm:pt>
    <dgm:pt modelId="{0ADC7CC4-271F-4F81-8B3A-015A23E55DB5}" type="pres">
      <dgm:prSet presAssocID="{7D0FD4DD-1FC1-4EE2-862B-73683E27E050}" presName="linearFlow" presStyleCnt="0">
        <dgm:presLayoutVars>
          <dgm:dir/>
          <dgm:animLvl val="lvl"/>
          <dgm:resizeHandles val="exact"/>
        </dgm:presLayoutVars>
      </dgm:prSet>
      <dgm:spPr/>
      <dgm:t>
        <a:bodyPr/>
        <a:lstStyle/>
        <a:p>
          <a:endParaRPr lang="zh-TW" altLang="en-US"/>
        </a:p>
      </dgm:t>
    </dgm:pt>
    <dgm:pt modelId="{B7EFEF88-A47E-40B4-A9B1-4F14D929779C}" type="pres">
      <dgm:prSet presAssocID="{AE223B26-1BD1-47B2-B594-C2646DEA9A75}" presName="composite" presStyleCnt="0"/>
      <dgm:spPr/>
    </dgm:pt>
    <dgm:pt modelId="{7D28467C-4C1D-4315-9888-45C958B2B3CB}" type="pres">
      <dgm:prSet presAssocID="{AE223B26-1BD1-47B2-B594-C2646DEA9A75}" presName="parentText" presStyleLbl="alignNode1" presStyleIdx="0" presStyleCnt="2">
        <dgm:presLayoutVars>
          <dgm:chMax val="1"/>
          <dgm:bulletEnabled val="1"/>
        </dgm:presLayoutVars>
      </dgm:prSet>
      <dgm:spPr/>
      <dgm:t>
        <a:bodyPr/>
        <a:lstStyle/>
        <a:p>
          <a:endParaRPr lang="zh-TW" altLang="en-US"/>
        </a:p>
      </dgm:t>
    </dgm:pt>
    <dgm:pt modelId="{BB3CB568-8D01-48C2-BE8C-28DBC804BFA2}" type="pres">
      <dgm:prSet presAssocID="{AE223B26-1BD1-47B2-B594-C2646DEA9A75}" presName="descendantText" presStyleLbl="alignAcc1" presStyleIdx="0" presStyleCnt="2">
        <dgm:presLayoutVars>
          <dgm:bulletEnabled val="1"/>
        </dgm:presLayoutVars>
      </dgm:prSet>
      <dgm:spPr/>
      <dgm:t>
        <a:bodyPr/>
        <a:lstStyle/>
        <a:p>
          <a:endParaRPr lang="zh-TW" altLang="en-US"/>
        </a:p>
      </dgm:t>
    </dgm:pt>
    <dgm:pt modelId="{A84D4C61-718D-4947-85D3-FC0692A292E1}" type="pres">
      <dgm:prSet presAssocID="{361EC9D5-9681-4666-8681-6492C9136F8A}" presName="sp" presStyleCnt="0"/>
      <dgm:spPr/>
    </dgm:pt>
    <dgm:pt modelId="{98F282BA-CACB-4A24-A7DF-F6A98D548AFA}" type="pres">
      <dgm:prSet presAssocID="{92253E1D-3DFD-4628-ACD0-A8397EE1545D}" presName="composite" presStyleCnt="0"/>
      <dgm:spPr/>
    </dgm:pt>
    <dgm:pt modelId="{FD41B2FE-1DFA-4F79-8D6E-A364EB5CF100}" type="pres">
      <dgm:prSet presAssocID="{92253E1D-3DFD-4628-ACD0-A8397EE1545D}" presName="parentText" presStyleLbl="alignNode1" presStyleIdx="1" presStyleCnt="2">
        <dgm:presLayoutVars>
          <dgm:chMax val="1"/>
          <dgm:bulletEnabled val="1"/>
        </dgm:presLayoutVars>
      </dgm:prSet>
      <dgm:spPr/>
      <dgm:t>
        <a:bodyPr/>
        <a:lstStyle/>
        <a:p>
          <a:endParaRPr lang="zh-TW" altLang="en-US"/>
        </a:p>
      </dgm:t>
    </dgm:pt>
    <dgm:pt modelId="{3484760B-6E31-4186-A4F3-4BA97E84DBA6}" type="pres">
      <dgm:prSet presAssocID="{92253E1D-3DFD-4628-ACD0-A8397EE1545D}" presName="descendantText" presStyleLbl="alignAcc1" presStyleIdx="1" presStyleCnt="2">
        <dgm:presLayoutVars>
          <dgm:bulletEnabled val="1"/>
        </dgm:presLayoutVars>
      </dgm:prSet>
      <dgm:spPr/>
      <dgm:t>
        <a:bodyPr/>
        <a:lstStyle/>
        <a:p>
          <a:endParaRPr lang="zh-TW" altLang="en-US"/>
        </a:p>
      </dgm:t>
    </dgm:pt>
  </dgm:ptLst>
  <dgm:cxnLst>
    <dgm:cxn modelId="{B1BAD31E-BFB4-43B9-8CEC-F8AC82DDB9AD}" type="presOf" srcId="{6FD588D9-446F-4A05-A511-C6407373BFCA}" destId="{BB3CB568-8D01-48C2-BE8C-28DBC804BFA2}" srcOrd="0" destOrd="0" presId="urn:microsoft.com/office/officeart/2005/8/layout/chevron2"/>
    <dgm:cxn modelId="{90B40468-020D-4E03-926B-F6BA102A259D}" srcId="{AE223B26-1BD1-47B2-B594-C2646DEA9A75}" destId="{C619EF1B-4CCB-4E4B-A0B8-C8D541485A87}" srcOrd="1" destOrd="0" parTransId="{03DF4BEA-A4B8-4BC9-A0FF-58322C4EA9CD}" sibTransId="{FE064668-CD76-4478-89D8-3762DAF1212A}"/>
    <dgm:cxn modelId="{B3B89332-142E-4176-A59A-B1B5AF49BA8F}" type="presOf" srcId="{20EECDF1-2F24-4C2D-962D-E264EFEF1462}" destId="{3484760B-6E31-4186-A4F3-4BA97E84DBA6}" srcOrd="0" destOrd="0" presId="urn:microsoft.com/office/officeart/2005/8/layout/chevron2"/>
    <dgm:cxn modelId="{C4013465-3E1D-4EE2-AAC9-A2A8BE6BA542}" type="presOf" srcId="{92253E1D-3DFD-4628-ACD0-A8397EE1545D}" destId="{FD41B2FE-1DFA-4F79-8D6E-A364EB5CF100}" srcOrd="0" destOrd="0" presId="urn:microsoft.com/office/officeart/2005/8/layout/chevron2"/>
    <dgm:cxn modelId="{3D7C509D-00ED-42F9-9EF5-832BD94E44E6}" srcId="{92253E1D-3DFD-4628-ACD0-A8397EE1545D}" destId="{E8760110-ECB9-4DC9-9674-FD50B2DB3616}" srcOrd="1" destOrd="0" parTransId="{C3471DA4-E66E-4807-BB57-B8851A5071CA}" sibTransId="{60DF9C29-8E08-478D-85A4-A36F83B4BCC9}"/>
    <dgm:cxn modelId="{0209F4DE-3B26-4E22-A600-A08276963D3D}" type="presOf" srcId="{7D0FD4DD-1FC1-4EE2-862B-73683E27E050}" destId="{0ADC7CC4-271F-4F81-8B3A-015A23E55DB5}" srcOrd="0" destOrd="0" presId="urn:microsoft.com/office/officeart/2005/8/layout/chevron2"/>
    <dgm:cxn modelId="{E3907D4B-DD89-47CB-953F-E657E90A4B64}" type="presOf" srcId="{E8760110-ECB9-4DC9-9674-FD50B2DB3616}" destId="{3484760B-6E31-4186-A4F3-4BA97E84DBA6}" srcOrd="0" destOrd="1" presId="urn:microsoft.com/office/officeart/2005/8/layout/chevron2"/>
    <dgm:cxn modelId="{B11524C5-65AF-49E8-B242-3E9EE4A64E87}" srcId="{7D0FD4DD-1FC1-4EE2-862B-73683E27E050}" destId="{92253E1D-3DFD-4628-ACD0-A8397EE1545D}" srcOrd="1" destOrd="0" parTransId="{F232A8E4-2959-4BEC-8795-36A0426EF3C1}" sibTransId="{FE14E049-0A13-4EEF-825C-D6F66BD59016}"/>
    <dgm:cxn modelId="{90FC1091-A502-48CF-A3F5-A27D7E1D1345}" srcId="{7D0FD4DD-1FC1-4EE2-862B-73683E27E050}" destId="{AE223B26-1BD1-47B2-B594-C2646DEA9A75}" srcOrd="0" destOrd="0" parTransId="{5EFEB25B-5B97-4642-BADD-6B9B006BFD29}" sibTransId="{361EC9D5-9681-4666-8681-6492C9136F8A}"/>
    <dgm:cxn modelId="{B016C7A8-E046-4EDE-9B85-AB5BEEC400A5}" type="presOf" srcId="{C619EF1B-4CCB-4E4B-A0B8-C8D541485A87}" destId="{BB3CB568-8D01-48C2-BE8C-28DBC804BFA2}" srcOrd="0" destOrd="1" presId="urn:microsoft.com/office/officeart/2005/8/layout/chevron2"/>
    <dgm:cxn modelId="{98DDCE91-DEAC-438C-A11F-564ECF0DD155}" type="presOf" srcId="{AE223B26-1BD1-47B2-B594-C2646DEA9A75}" destId="{7D28467C-4C1D-4315-9888-45C958B2B3CB}" srcOrd="0" destOrd="0" presId="urn:microsoft.com/office/officeart/2005/8/layout/chevron2"/>
    <dgm:cxn modelId="{1A3EA265-E5A8-4A6D-A643-CE142C03CD0B}" srcId="{92253E1D-3DFD-4628-ACD0-A8397EE1545D}" destId="{20EECDF1-2F24-4C2D-962D-E264EFEF1462}" srcOrd="0" destOrd="0" parTransId="{A5FA9FB1-3294-4685-95A6-771686E12E7A}" sibTransId="{750CEE03-02F0-4C30-B29F-D275A2FCE80F}"/>
    <dgm:cxn modelId="{B24D2A1F-F692-4456-88D5-22854B8DF0D3}" srcId="{AE223B26-1BD1-47B2-B594-C2646DEA9A75}" destId="{6FD588D9-446F-4A05-A511-C6407373BFCA}" srcOrd="0" destOrd="0" parTransId="{DE26B4D6-BBDE-4F82-88A2-1760836995DC}" sibTransId="{CFAA82B8-C32C-4D26-B6C7-E608D38C4674}"/>
    <dgm:cxn modelId="{AF573F46-9B68-4056-A746-419A3BD09937}" type="presParOf" srcId="{0ADC7CC4-271F-4F81-8B3A-015A23E55DB5}" destId="{B7EFEF88-A47E-40B4-A9B1-4F14D929779C}" srcOrd="0" destOrd="0" presId="urn:microsoft.com/office/officeart/2005/8/layout/chevron2"/>
    <dgm:cxn modelId="{2D269188-8612-45B2-B273-33DAFDF49741}" type="presParOf" srcId="{B7EFEF88-A47E-40B4-A9B1-4F14D929779C}" destId="{7D28467C-4C1D-4315-9888-45C958B2B3CB}" srcOrd="0" destOrd="0" presId="urn:microsoft.com/office/officeart/2005/8/layout/chevron2"/>
    <dgm:cxn modelId="{463202CA-C42F-4D63-A292-8F0332B95FC7}" type="presParOf" srcId="{B7EFEF88-A47E-40B4-A9B1-4F14D929779C}" destId="{BB3CB568-8D01-48C2-BE8C-28DBC804BFA2}" srcOrd="1" destOrd="0" presId="urn:microsoft.com/office/officeart/2005/8/layout/chevron2"/>
    <dgm:cxn modelId="{9775B0B0-BCE9-43E1-9E41-3DA55267BF5C}" type="presParOf" srcId="{0ADC7CC4-271F-4F81-8B3A-015A23E55DB5}" destId="{A84D4C61-718D-4947-85D3-FC0692A292E1}" srcOrd="1" destOrd="0" presId="urn:microsoft.com/office/officeart/2005/8/layout/chevron2"/>
    <dgm:cxn modelId="{1CD93919-F989-4B2E-97D5-E4798209F5B0}" type="presParOf" srcId="{0ADC7CC4-271F-4F81-8B3A-015A23E55DB5}" destId="{98F282BA-CACB-4A24-A7DF-F6A98D548AFA}" srcOrd="2" destOrd="0" presId="urn:microsoft.com/office/officeart/2005/8/layout/chevron2"/>
    <dgm:cxn modelId="{2A41560F-0081-4961-9EA5-7D4B33A9AE2F}" type="presParOf" srcId="{98F282BA-CACB-4A24-A7DF-F6A98D548AFA}" destId="{FD41B2FE-1DFA-4F79-8D6E-A364EB5CF100}" srcOrd="0" destOrd="0" presId="urn:microsoft.com/office/officeart/2005/8/layout/chevron2"/>
    <dgm:cxn modelId="{9089626A-CDCA-4596-BB75-59D141977932}" type="presParOf" srcId="{98F282BA-CACB-4A24-A7DF-F6A98D548AFA}" destId="{3484760B-6E31-4186-A4F3-4BA97E84DBA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0FD4DD-1FC1-4EE2-862B-73683E27E05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zh-TW" altLang="en-US"/>
        </a:p>
      </dgm:t>
    </dgm:pt>
    <dgm:pt modelId="{AE223B26-1BD1-47B2-B594-C2646DEA9A75}">
      <dgm:prSet phldrT="[文字]"/>
      <dgm:spPr/>
      <dgm:t>
        <a:bodyPr/>
        <a:lstStyle/>
        <a:p>
          <a:r>
            <a:rPr lang="zh-TW" altLang="en-US" dirty="0" smtClean="0">
              <a:latin typeface="王漢宗特黑體繁" pitchFamily="2" charset="-120"/>
              <a:ea typeface="王漢宗特黑體繁" pitchFamily="2" charset="-120"/>
            </a:rPr>
            <a:t>初試</a:t>
          </a:r>
          <a:endParaRPr lang="zh-TW" altLang="en-US" dirty="0">
            <a:latin typeface="王漢宗特黑體繁" pitchFamily="2" charset="-120"/>
            <a:ea typeface="王漢宗特黑體繁" pitchFamily="2" charset="-120"/>
          </a:endParaRPr>
        </a:p>
      </dgm:t>
    </dgm:pt>
    <dgm:pt modelId="{5EFEB25B-5B97-4642-BADD-6B9B006BFD29}" type="parTrans" cxnId="{90FC1091-A502-48CF-A3F5-A27D7E1D1345}">
      <dgm:prSet/>
      <dgm:spPr/>
      <dgm:t>
        <a:bodyPr/>
        <a:lstStyle/>
        <a:p>
          <a:endParaRPr lang="zh-TW" altLang="en-US"/>
        </a:p>
      </dgm:t>
    </dgm:pt>
    <dgm:pt modelId="{361EC9D5-9681-4666-8681-6492C9136F8A}" type="sibTrans" cxnId="{90FC1091-A502-48CF-A3F5-A27D7E1D1345}">
      <dgm:prSet/>
      <dgm:spPr/>
      <dgm:t>
        <a:bodyPr/>
        <a:lstStyle/>
        <a:p>
          <a:endParaRPr lang="zh-TW" altLang="en-US"/>
        </a:p>
      </dgm:t>
    </dgm:pt>
    <dgm:pt modelId="{6FD588D9-446F-4A05-A511-C6407373BFCA}">
      <dgm:prSet phldrT="[文字]"/>
      <dgm:spPr/>
      <dgm:t>
        <a:bodyPr/>
        <a:lstStyle/>
        <a:p>
          <a:r>
            <a:rPr lang="zh-TW" altLang="en-US" dirty="0" smtClean="0">
              <a:latin typeface="王漢宗特黑體繁" pitchFamily="2" charset="-120"/>
              <a:ea typeface="王漢宗特黑體繁" pitchFamily="2" charset="-120"/>
            </a:rPr>
            <a:t>各國小向國中統一報名</a:t>
          </a:r>
          <a:endParaRPr lang="zh-TW" altLang="en-US" dirty="0">
            <a:latin typeface="王漢宗特黑體繁" pitchFamily="2" charset="-120"/>
            <a:ea typeface="王漢宗特黑體繁" pitchFamily="2" charset="-120"/>
          </a:endParaRPr>
        </a:p>
      </dgm:t>
    </dgm:pt>
    <dgm:pt modelId="{DE26B4D6-BBDE-4F82-88A2-1760836995DC}" type="parTrans" cxnId="{B24D2A1F-F692-4456-88D5-22854B8DF0D3}">
      <dgm:prSet/>
      <dgm:spPr/>
      <dgm:t>
        <a:bodyPr/>
        <a:lstStyle/>
        <a:p>
          <a:endParaRPr lang="zh-TW" altLang="en-US"/>
        </a:p>
      </dgm:t>
    </dgm:pt>
    <dgm:pt modelId="{CFAA82B8-C32C-4D26-B6C7-E608D38C4674}" type="sibTrans" cxnId="{B24D2A1F-F692-4456-88D5-22854B8DF0D3}">
      <dgm:prSet/>
      <dgm:spPr/>
      <dgm:t>
        <a:bodyPr/>
        <a:lstStyle/>
        <a:p>
          <a:endParaRPr lang="zh-TW" altLang="en-US"/>
        </a:p>
      </dgm:t>
    </dgm:pt>
    <dgm:pt modelId="{D98B3E0B-F1E8-40AD-A9AA-8D33D88394AA}">
      <dgm:prSet phldrT="[文字]"/>
      <dgm:spPr/>
      <dgm:t>
        <a:bodyPr/>
        <a:lstStyle/>
        <a:p>
          <a:r>
            <a:rPr lang="en-US" altLang="zh-TW" dirty="0" smtClean="0">
              <a:latin typeface="王漢宗特黑體繁" pitchFamily="2" charset="-120"/>
              <a:ea typeface="王漢宗特黑體繁" pitchFamily="2" charset="-120"/>
            </a:rPr>
            <a:t>110.04.06(</a:t>
          </a:r>
          <a:r>
            <a:rPr lang="zh-TW" altLang="en-US" dirty="0" smtClean="0">
              <a:latin typeface="王漢宗特黑體繁" pitchFamily="2" charset="-120"/>
              <a:ea typeface="王漢宗特黑體繁" pitchFamily="2" charset="-120"/>
            </a:rPr>
            <a:t>二</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981B61B7-C320-4AFE-AFB6-73AE5ADE8E80}" type="parTrans" cxnId="{1C886BDF-D633-4ED7-81DF-EA6BFD1B4576}">
      <dgm:prSet/>
      <dgm:spPr/>
      <dgm:t>
        <a:bodyPr/>
        <a:lstStyle/>
        <a:p>
          <a:endParaRPr lang="zh-TW" altLang="en-US"/>
        </a:p>
      </dgm:t>
    </dgm:pt>
    <dgm:pt modelId="{B186464D-5BC1-438D-A844-B251E369B1EF}" type="sibTrans" cxnId="{1C886BDF-D633-4ED7-81DF-EA6BFD1B4576}">
      <dgm:prSet/>
      <dgm:spPr/>
      <dgm:t>
        <a:bodyPr/>
        <a:lstStyle/>
        <a:p>
          <a:endParaRPr lang="zh-TW" altLang="en-US"/>
        </a:p>
      </dgm:t>
    </dgm:pt>
    <dgm:pt modelId="{6A1C05CE-26D8-4BBC-8722-4BAD663A6414}">
      <dgm:prSet phldrT="[文字]"/>
      <dgm:spPr/>
      <dgm:t>
        <a:bodyPr/>
        <a:lstStyle/>
        <a:p>
          <a:r>
            <a:rPr lang="en-US" altLang="zh-TW" dirty="0" smtClean="0">
              <a:latin typeface="王漢宗特黑體繁" pitchFamily="2" charset="-120"/>
              <a:ea typeface="王漢宗特黑體繁" pitchFamily="2" charset="-120"/>
            </a:rPr>
            <a:t>110.04.07(</a:t>
          </a:r>
          <a:r>
            <a:rPr lang="zh-TW" altLang="en-US" dirty="0" smtClean="0">
              <a:latin typeface="王漢宗特黑體繁" pitchFamily="2" charset="-120"/>
              <a:ea typeface="王漢宗特黑體繁" pitchFamily="2" charset="-120"/>
            </a:rPr>
            <a:t>三</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68FA8022-9549-4214-A4CF-F863B61EDC0A}" type="parTrans" cxnId="{E9B1963B-4844-4D86-9293-96A6F75C971E}">
      <dgm:prSet/>
      <dgm:spPr/>
      <dgm:t>
        <a:bodyPr/>
        <a:lstStyle/>
        <a:p>
          <a:endParaRPr lang="zh-TW" altLang="en-US"/>
        </a:p>
      </dgm:t>
    </dgm:pt>
    <dgm:pt modelId="{A3F51489-E1D3-435C-9266-EFB5F441ECA6}" type="sibTrans" cxnId="{E9B1963B-4844-4D86-9293-96A6F75C971E}">
      <dgm:prSet/>
      <dgm:spPr/>
      <dgm:t>
        <a:bodyPr/>
        <a:lstStyle/>
        <a:p>
          <a:endParaRPr lang="zh-TW" altLang="en-US"/>
        </a:p>
      </dgm:t>
    </dgm:pt>
    <dgm:pt modelId="{55370221-0444-42F8-8AC6-ACFD97280004}">
      <dgm:prSet phldrT="[文字]"/>
      <dgm:spPr/>
      <dgm:t>
        <a:bodyPr/>
        <a:lstStyle/>
        <a:p>
          <a:r>
            <a:rPr lang="en-US" altLang="zh-TW" dirty="0" smtClean="0">
              <a:latin typeface="王漢宗特黑體繁" pitchFamily="2" charset="-120"/>
              <a:ea typeface="王漢宗特黑體繁" pitchFamily="2" charset="-120"/>
            </a:rPr>
            <a:t>110.04.08(</a:t>
          </a:r>
          <a:r>
            <a:rPr lang="zh-TW" altLang="en-US" dirty="0" smtClean="0">
              <a:latin typeface="王漢宗特黑體繁" pitchFamily="2" charset="-120"/>
              <a:ea typeface="王漢宗特黑體繁" pitchFamily="2" charset="-120"/>
            </a:rPr>
            <a:t>四</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752B2B68-7350-4299-AE6A-854F0129C0D4}" type="parTrans" cxnId="{EBB661CB-EBCA-4837-AF39-30A069DB63FD}">
      <dgm:prSet/>
      <dgm:spPr/>
      <dgm:t>
        <a:bodyPr/>
        <a:lstStyle/>
        <a:p>
          <a:endParaRPr lang="zh-TW" altLang="en-US"/>
        </a:p>
      </dgm:t>
    </dgm:pt>
    <dgm:pt modelId="{855A8CCC-70E8-4C79-AB80-2E30D92E46B7}" type="sibTrans" cxnId="{EBB661CB-EBCA-4837-AF39-30A069DB63FD}">
      <dgm:prSet/>
      <dgm:spPr/>
      <dgm:t>
        <a:bodyPr/>
        <a:lstStyle/>
        <a:p>
          <a:endParaRPr lang="zh-TW" altLang="en-US"/>
        </a:p>
      </dgm:t>
    </dgm:pt>
    <dgm:pt modelId="{0ADC7CC4-271F-4F81-8B3A-015A23E55DB5}" type="pres">
      <dgm:prSet presAssocID="{7D0FD4DD-1FC1-4EE2-862B-73683E27E050}" presName="linearFlow" presStyleCnt="0">
        <dgm:presLayoutVars>
          <dgm:dir/>
          <dgm:animLvl val="lvl"/>
          <dgm:resizeHandles val="exact"/>
        </dgm:presLayoutVars>
      </dgm:prSet>
      <dgm:spPr/>
      <dgm:t>
        <a:bodyPr/>
        <a:lstStyle/>
        <a:p>
          <a:endParaRPr lang="zh-TW" altLang="en-US"/>
        </a:p>
      </dgm:t>
    </dgm:pt>
    <dgm:pt modelId="{B7EFEF88-A47E-40B4-A9B1-4F14D929779C}" type="pres">
      <dgm:prSet presAssocID="{AE223B26-1BD1-47B2-B594-C2646DEA9A75}" presName="composite" presStyleCnt="0"/>
      <dgm:spPr/>
    </dgm:pt>
    <dgm:pt modelId="{7D28467C-4C1D-4315-9888-45C958B2B3CB}" type="pres">
      <dgm:prSet presAssocID="{AE223B26-1BD1-47B2-B594-C2646DEA9A75}" presName="parentText" presStyleLbl="alignNode1" presStyleIdx="0" presStyleCnt="1" custLinFactNeighborY="-41331">
        <dgm:presLayoutVars>
          <dgm:chMax val="1"/>
          <dgm:bulletEnabled val="1"/>
        </dgm:presLayoutVars>
      </dgm:prSet>
      <dgm:spPr/>
      <dgm:t>
        <a:bodyPr/>
        <a:lstStyle/>
        <a:p>
          <a:endParaRPr lang="zh-TW" altLang="en-US"/>
        </a:p>
      </dgm:t>
    </dgm:pt>
    <dgm:pt modelId="{BB3CB568-8D01-48C2-BE8C-28DBC804BFA2}" type="pres">
      <dgm:prSet presAssocID="{AE223B26-1BD1-47B2-B594-C2646DEA9A75}" presName="descendantText" presStyleLbl="alignAcc1" presStyleIdx="0" presStyleCnt="1" custLinFactNeighborX="20297" custLinFactNeighborY="-35444">
        <dgm:presLayoutVars>
          <dgm:bulletEnabled val="1"/>
        </dgm:presLayoutVars>
      </dgm:prSet>
      <dgm:spPr/>
      <dgm:t>
        <a:bodyPr/>
        <a:lstStyle/>
        <a:p>
          <a:endParaRPr lang="zh-TW" altLang="en-US"/>
        </a:p>
      </dgm:t>
    </dgm:pt>
  </dgm:ptLst>
  <dgm:cxnLst>
    <dgm:cxn modelId="{5A1B394C-AEAC-4A3B-A300-509B0B1B7967}" type="presOf" srcId="{AE223B26-1BD1-47B2-B594-C2646DEA9A75}" destId="{7D28467C-4C1D-4315-9888-45C958B2B3CB}" srcOrd="0" destOrd="0" presId="urn:microsoft.com/office/officeart/2005/8/layout/chevron2"/>
    <dgm:cxn modelId="{EBB661CB-EBCA-4837-AF39-30A069DB63FD}" srcId="{AE223B26-1BD1-47B2-B594-C2646DEA9A75}" destId="{55370221-0444-42F8-8AC6-ACFD97280004}" srcOrd="3" destOrd="0" parTransId="{752B2B68-7350-4299-AE6A-854F0129C0D4}" sibTransId="{855A8CCC-70E8-4C79-AB80-2E30D92E46B7}"/>
    <dgm:cxn modelId="{6105F4D2-30E8-449C-940C-D304BF4DBA51}" type="presOf" srcId="{6FD588D9-446F-4A05-A511-C6407373BFCA}" destId="{BB3CB568-8D01-48C2-BE8C-28DBC804BFA2}" srcOrd="0" destOrd="0" presId="urn:microsoft.com/office/officeart/2005/8/layout/chevron2"/>
    <dgm:cxn modelId="{E9B1963B-4844-4D86-9293-96A6F75C971E}" srcId="{AE223B26-1BD1-47B2-B594-C2646DEA9A75}" destId="{6A1C05CE-26D8-4BBC-8722-4BAD663A6414}" srcOrd="2" destOrd="0" parTransId="{68FA8022-9549-4214-A4CF-F863B61EDC0A}" sibTransId="{A3F51489-E1D3-435C-9266-EFB5F441ECA6}"/>
    <dgm:cxn modelId="{269EFB0C-9E7D-4F50-AA9F-D98515E3916A}" type="presOf" srcId="{D98B3E0B-F1E8-40AD-A9AA-8D33D88394AA}" destId="{BB3CB568-8D01-48C2-BE8C-28DBC804BFA2}" srcOrd="0" destOrd="1" presId="urn:microsoft.com/office/officeart/2005/8/layout/chevron2"/>
    <dgm:cxn modelId="{166BBE74-3D4A-45A3-A9D3-9FF9D198DE2D}" type="presOf" srcId="{7D0FD4DD-1FC1-4EE2-862B-73683E27E050}" destId="{0ADC7CC4-271F-4F81-8B3A-015A23E55DB5}" srcOrd="0" destOrd="0" presId="urn:microsoft.com/office/officeart/2005/8/layout/chevron2"/>
    <dgm:cxn modelId="{47A4814D-BDAD-407F-820E-6862305B1E17}" type="presOf" srcId="{55370221-0444-42F8-8AC6-ACFD97280004}" destId="{BB3CB568-8D01-48C2-BE8C-28DBC804BFA2}" srcOrd="0" destOrd="3" presId="urn:microsoft.com/office/officeart/2005/8/layout/chevron2"/>
    <dgm:cxn modelId="{90FC1091-A502-48CF-A3F5-A27D7E1D1345}" srcId="{7D0FD4DD-1FC1-4EE2-862B-73683E27E050}" destId="{AE223B26-1BD1-47B2-B594-C2646DEA9A75}" srcOrd="0" destOrd="0" parTransId="{5EFEB25B-5B97-4642-BADD-6B9B006BFD29}" sibTransId="{361EC9D5-9681-4666-8681-6492C9136F8A}"/>
    <dgm:cxn modelId="{1C886BDF-D633-4ED7-81DF-EA6BFD1B4576}" srcId="{AE223B26-1BD1-47B2-B594-C2646DEA9A75}" destId="{D98B3E0B-F1E8-40AD-A9AA-8D33D88394AA}" srcOrd="1" destOrd="0" parTransId="{981B61B7-C320-4AFE-AFB6-73AE5ADE8E80}" sibTransId="{B186464D-5BC1-438D-A844-B251E369B1EF}"/>
    <dgm:cxn modelId="{472A2350-F206-447F-AB6B-3667AFF4D96C}" type="presOf" srcId="{6A1C05CE-26D8-4BBC-8722-4BAD663A6414}" destId="{BB3CB568-8D01-48C2-BE8C-28DBC804BFA2}" srcOrd="0" destOrd="2" presId="urn:microsoft.com/office/officeart/2005/8/layout/chevron2"/>
    <dgm:cxn modelId="{B24D2A1F-F692-4456-88D5-22854B8DF0D3}" srcId="{AE223B26-1BD1-47B2-B594-C2646DEA9A75}" destId="{6FD588D9-446F-4A05-A511-C6407373BFCA}" srcOrd="0" destOrd="0" parTransId="{DE26B4D6-BBDE-4F82-88A2-1760836995DC}" sibTransId="{CFAA82B8-C32C-4D26-B6C7-E608D38C4674}"/>
    <dgm:cxn modelId="{FEF57D3C-C1FE-4141-B572-F32849CBD289}" type="presParOf" srcId="{0ADC7CC4-271F-4F81-8B3A-015A23E55DB5}" destId="{B7EFEF88-A47E-40B4-A9B1-4F14D929779C}" srcOrd="0" destOrd="0" presId="urn:microsoft.com/office/officeart/2005/8/layout/chevron2"/>
    <dgm:cxn modelId="{AB8BE35E-1109-43FF-84F4-A514700F2ED4}" type="presParOf" srcId="{B7EFEF88-A47E-40B4-A9B1-4F14D929779C}" destId="{7D28467C-4C1D-4315-9888-45C958B2B3CB}" srcOrd="0" destOrd="0" presId="urn:microsoft.com/office/officeart/2005/8/layout/chevron2"/>
    <dgm:cxn modelId="{36F770E3-ABDA-48C2-B798-7B455EA2773E}" type="presParOf" srcId="{B7EFEF88-A47E-40B4-A9B1-4F14D929779C}" destId="{BB3CB568-8D01-48C2-BE8C-28DBC804BFA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0FD4DD-1FC1-4EE2-862B-73683E27E05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zh-TW" altLang="en-US"/>
        </a:p>
      </dgm:t>
    </dgm:pt>
    <dgm:pt modelId="{AE223B26-1BD1-47B2-B594-C2646DEA9A75}">
      <dgm:prSet phldrT="[文字]"/>
      <dgm:spPr/>
      <dgm:t>
        <a:bodyPr/>
        <a:lstStyle/>
        <a:p>
          <a:r>
            <a:rPr lang="zh-TW" altLang="en-US" dirty="0" smtClean="0">
              <a:latin typeface="王漢宗特黑體繁" pitchFamily="2" charset="-120"/>
              <a:ea typeface="王漢宗特黑體繁" pitchFamily="2" charset="-120"/>
            </a:rPr>
            <a:t>複試</a:t>
          </a:r>
          <a:endParaRPr lang="zh-TW" altLang="en-US" dirty="0">
            <a:latin typeface="王漢宗特黑體繁" pitchFamily="2" charset="-120"/>
            <a:ea typeface="王漢宗特黑體繁" pitchFamily="2" charset="-120"/>
          </a:endParaRPr>
        </a:p>
      </dgm:t>
    </dgm:pt>
    <dgm:pt modelId="{5EFEB25B-5B97-4642-BADD-6B9B006BFD29}" type="parTrans" cxnId="{90FC1091-A502-48CF-A3F5-A27D7E1D1345}">
      <dgm:prSet/>
      <dgm:spPr/>
      <dgm:t>
        <a:bodyPr/>
        <a:lstStyle/>
        <a:p>
          <a:endParaRPr lang="zh-TW" altLang="en-US"/>
        </a:p>
      </dgm:t>
    </dgm:pt>
    <dgm:pt modelId="{361EC9D5-9681-4666-8681-6492C9136F8A}" type="sibTrans" cxnId="{90FC1091-A502-48CF-A3F5-A27D7E1D1345}">
      <dgm:prSet/>
      <dgm:spPr/>
      <dgm:t>
        <a:bodyPr/>
        <a:lstStyle/>
        <a:p>
          <a:endParaRPr lang="zh-TW" altLang="en-US"/>
        </a:p>
      </dgm:t>
    </dgm:pt>
    <dgm:pt modelId="{6FD588D9-446F-4A05-A511-C6407373BFCA}">
      <dgm:prSet phldrT="[文字]"/>
      <dgm:spPr/>
      <dgm:t>
        <a:bodyPr/>
        <a:lstStyle/>
        <a:p>
          <a:r>
            <a:rPr lang="zh-TW" altLang="en-US" dirty="0" smtClean="0">
              <a:latin typeface="王漢宗特黑體繁" pitchFamily="2" charset="-120"/>
              <a:ea typeface="王漢宗特黑體繁" pitchFamily="2" charset="-120"/>
            </a:rPr>
            <a:t>通過初選學生至金湖國中</a:t>
          </a:r>
          <a:r>
            <a:rPr lang="zh-TW" altLang="en-US" dirty="0" smtClean="0">
              <a:latin typeface="王漢宗特黑體繁" pitchFamily="2" charset="-120"/>
              <a:ea typeface="王漢宗特黑體繁" pitchFamily="2" charset="-120"/>
            </a:rPr>
            <a:t>輔導處報名</a:t>
          </a:r>
          <a:endParaRPr lang="zh-TW" altLang="en-US" dirty="0">
            <a:latin typeface="王漢宗特黑體繁" pitchFamily="2" charset="-120"/>
            <a:ea typeface="王漢宗特黑體繁" pitchFamily="2" charset="-120"/>
          </a:endParaRPr>
        </a:p>
      </dgm:t>
    </dgm:pt>
    <dgm:pt modelId="{DE26B4D6-BBDE-4F82-88A2-1760836995DC}" type="parTrans" cxnId="{B24D2A1F-F692-4456-88D5-22854B8DF0D3}">
      <dgm:prSet/>
      <dgm:spPr/>
      <dgm:t>
        <a:bodyPr/>
        <a:lstStyle/>
        <a:p>
          <a:endParaRPr lang="zh-TW" altLang="en-US"/>
        </a:p>
      </dgm:t>
    </dgm:pt>
    <dgm:pt modelId="{CFAA82B8-C32C-4D26-B6C7-E608D38C4674}" type="sibTrans" cxnId="{B24D2A1F-F692-4456-88D5-22854B8DF0D3}">
      <dgm:prSet/>
      <dgm:spPr/>
      <dgm:t>
        <a:bodyPr/>
        <a:lstStyle/>
        <a:p>
          <a:endParaRPr lang="zh-TW" altLang="en-US"/>
        </a:p>
      </dgm:t>
    </dgm:pt>
    <dgm:pt modelId="{D98B3E0B-F1E8-40AD-A9AA-8D33D88394AA}">
      <dgm:prSet phldrT="[文字]"/>
      <dgm:spPr/>
      <dgm:t>
        <a:bodyPr/>
        <a:lstStyle/>
        <a:p>
          <a:r>
            <a:rPr lang="en-US" altLang="zh-TW" dirty="0" smtClean="0">
              <a:latin typeface="王漢宗特黑體繁" pitchFamily="2" charset="-120"/>
              <a:ea typeface="王漢宗特黑體繁" pitchFamily="2" charset="-120"/>
            </a:rPr>
            <a:t>110.05.13(</a:t>
          </a:r>
          <a:r>
            <a:rPr lang="zh-TW" altLang="en-US" dirty="0" smtClean="0">
              <a:latin typeface="王漢宗特黑體繁" pitchFamily="2" charset="-120"/>
              <a:ea typeface="王漢宗特黑體繁" pitchFamily="2" charset="-120"/>
            </a:rPr>
            <a:t>四</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981B61B7-C320-4AFE-AFB6-73AE5ADE8E80}" type="parTrans" cxnId="{1C886BDF-D633-4ED7-81DF-EA6BFD1B4576}">
      <dgm:prSet/>
      <dgm:spPr/>
      <dgm:t>
        <a:bodyPr/>
        <a:lstStyle/>
        <a:p>
          <a:endParaRPr lang="zh-TW" altLang="en-US"/>
        </a:p>
      </dgm:t>
    </dgm:pt>
    <dgm:pt modelId="{B186464D-5BC1-438D-A844-B251E369B1EF}" type="sibTrans" cxnId="{1C886BDF-D633-4ED7-81DF-EA6BFD1B4576}">
      <dgm:prSet/>
      <dgm:spPr/>
      <dgm:t>
        <a:bodyPr/>
        <a:lstStyle/>
        <a:p>
          <a:endParaRPr lang="zh-TW" altLang="en-US"/>
        </a:p>
      </dgm:t>
    </dgm:pt>
    <dgm:pt modelId="{6A1C05CE-26D8-4BBC-8722-4BAD663A6414}">
      <dgm:prSet phldrT="[文字]"/>
      <dgm:spPr/>
      <dgm:t>
        <a:bodyPr/>
        <a:lstStyle/>
        <a:p>
          <a:r>
            <a:rPr lang="en-US" altLang="zh-TW" dirty="0" smtClean="0">
              <a:latin typeface="王漢宗特黑體繁" pitchFamily="2" charset="-120"/>
              <a:ea typeface="王漢宗特黑體繁" pitchFamily="2" charset="-120"/>
            </a:rPr>
            <a:t>110.05.14(</a:t>
          </a:r>
          <a:r>
            <a:rPr lang="zh-TW" altLang="en-US" dirty="0" smtClean="0">
              <a:latin typeface="王漢宗特黑體繁" pitchFamily="2" charset="-120"/>
              <a:ea typeface="王漢宗特黑體繁" pitchFamily="2" charset="-120"/>
            </a:rPr>
            <a:t>五</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68FA8022-9549-4214-A4CF-F863B61EDC0A}" type="parTrans" cxnId="{E9B1963B-4844-4D86-9293-96A6F75C971E}">
      <dgm:prSet/>
      <dgm:spPr/>
      <dgm:t>
        <a:bodyPr/>
        <a:lstStyle/>
        <a:p>
          <a:endParaRPr lang="zh-TW" altLang="en-US"/>
        </a:p>
      </dgm:t>
    </dgm:pt>
    <dgm:pt modelId="{A3F51489-E1D3-435C-9266-EFB5F441ECA6}" type="sibTrans" cxnId="{E9B1963B-4844-4D86-9293-96A6F75C971E}">
      <dgm:prSet/>
      <dgm:spPr/>
      <dgm:t>
        <a:bodyPr/>
        <a:lstStyle/>
        <a:p>
          <a:endParaRPr lang="zh-TW" altLang="en-US"/>
        </a:p>
      </dgm:t>
    </dgm:pt>
    <dgm:pt modelId="{55370221-0444-42F8-8AC6-ACFD97280004}">
      <dgm:prSet phldrT="[文字]"/>
      <dgm:spPr/>
      <dgm:t>
        <a:bodyPr/>
        <a:lstStyle/>
        <a:p>
          <a:r>
            <a:rPr lang="en-US" altLang="zh-TW" dirty="0" smtClean="0">
              <a:latin typeface="王漢宗特黑體繁" pitchFamily="2" charset="-120"/>
              <a:ea typeface="王漢宗特黑體繁" pitchFamily="2" charset="-120"/>
            </a:rPr>
            <a:t>110.05.15(</a:t>
          </a:r>
          <a:r>
            <a:rPr lang="zh-TW" altLang="en-US" dirty="0" smtClean="0">
              <a:latin typeface="王漢宗特黑體繁" pitchFamily="2" charset="-120"/>
              <a:ea typeface="王漢宗特黑體繁" pitchFamily="2" charset="-120"/>
            </a:rPr>
            <a:t>六</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752B2B68-7350-4299-AE6A-854F0129C0D4}" type="parTrans" cxnId="{EBB661CB-EBCA-4837-AF39-30A069DB63FD}">
      <dgm:prSet/>
      <dgm:spPr/>
      <dgm:t>
        <a:bodyPr/>
        <a:lstStyle/>
        <a:p>
          <a:endParaRPr lang="zh-TW" altLang="en-US"/>
        </a:p>
      </dgm:t>
    </dgm:pt>
    <dgm:pt modelId="{855A8CCC-70E8-4C79-AB80-2E30D92E46B7}" type="sibTrans" cxnId="{EBB661CB-EBCA-4837-AF39-30A069DB63FD}">
      <dgm:prSet/>
      <dgm:spPr/>
      <dgm:t>
        <a:bodyPr/>
        <a:lstStyle/>
        <a:p>
          <a:endParaRPr lang="zh-TW" altLang="en-US"/>
        </a:p>
      </dgm:t>
    </dgm:pt>
    <dgm:pt modelId="{0ADC7CC4-271F-4F81-8B3A-015A23E55DB5}" type="pres">
      <dgm:prSet presAssocID="{7D0FD4DD-1FC1-4EE2-862B-73683E27E050}" presName="linearFlow" presStyleCnt="0">
        <dgm:presLayoutVars>
          <dgm:dir/>
          <dgm:animLvl val="lvl"/>
          <dgm:resizeHandles val="exact"/>
        </dgm:presLayoutVars>
      </dgm:prSet>
      <dgm:spPr/>
      <dgm:t>
        <a:bodyPr/>
        <a:lstStyle/>
        <a:p>
          <a:endParaRPr lang="zh-TW" altLang="en-US"/>
        </a:p>
      </dgm:t>
    </dgm:pt>
    <dgm:pt modelId="{B7EFEF88-A47E-40B4-A9B1-4F14D929779C}" type="pres">
      <dgm:prSet presAssocID="{AE223B26-1BD1-47B2-B594-C2646DEA9A75}" presName="composite" presStyleCnt="0"/>
      <dgm:spPr/>
    </dgm:pt>
    <dgm:pt modelId="{7D28467C-4C1D-4315-9888-45C958B2B3CB}" type="pres">
      <dgm:prSet presAssocID="{AE223B26-1BD1-47B2-B594-C2646DEA9A75}" presName="parentText" presStyleLbl="alignNode1" presStyleIdx="0" presStyleCnt="1">
        <dgm:presLayoutVars>
          <dgm:chMax val="1"/>
          <dgm:bulletEnabled val="1"/>
        </dgm:presLayoutVars>
      </dgm:prSet>
      <dgm:spPr/>
      <dgm:t>
        <a:bodyPr/>
        <a:lstStyle/>
        <a:p>
          <a:endParaRPr lang="zh-TW" altLang="en-US"/>
        </a:p>
      </dgm:t>
    </dgm:pt>
    <dgm:pt modelId="{BB3CB568-8D01-48C2-BE8C-28DBC804BFA2}" type="pres">
      <dgm:prSet presAssocID="{AE223B26-1BD1-47B2-B594-C2646DEA9A75}" presName="descendantText" presStyleLbl="alignAcc1" presStyleIdx="0" presStyleCnt="1">
        <dgm:presLayoutVars>
          <dgm:bulletEnabled val="1"/>
        </dgm:presLayoutVars>
      </dgm:prSet>
      <dgm:spPr/>
      <dgm:t>
        <a:bodyPr/>
        <a:lstStyle/>
        <a:p>
          <a:endParaRPr lang="zh-TW" altLang="en-US"/>
        </a:p>
      </dgm:t>
    </dgm:pt>
  </dgm:ptLst>
  <dgm:cxnLst>
    <dgm:cxn modelId="{5E435494-C1B0-4FE1-9E75-8C32A72C1B9A}" type="presOf" srcId="{AE223B26-1BD1-47B2-B594-C2646DEA9A75}" destId="{7D28467C-4C1D-4315-9888-45C958B2B3CB}" srcOrd="0" destOrd="0" presId="urn:microsoft.com/office/officeart/2005/8/layout/chevron2"/>
    <dgm:cxn modelId="{EBB661CB-EBCA-4837-AF39-30A069DB63FD}" srcId="{AE223B26-1BD1-47B2-B594-C2646DEA9A75}" destId="{55370221-0444-42F8-8AC6-ACFD97280004}" srcOrd="3" destOrd="0" parTransId="{752B2B68-7350-4299-AE6A-854F0129C0D4}" sibTransId="{855A8CCC-70E8-4C79-AB80-2E30D92E46B7}"/>
    <dgm:cxn modelId="{05FEA496-712B-4223-B3E0-CE5526182171}" type="presOf" srcId="{6FD588D9-446F-4A05-A511-C6407373BFCA}" destId="{BB3CB568-8D01-48C2-BE8C-28DBC804BFA2}" srcOrd="0" destOrd="0" presId="urn:microsoft.com/office/officeart/2005/8/layout/chevron2"/>
    <dgm:cxn modelId="{E9B1963B-4844-4D86-9293-96A6F75C971E}" srcId="{AE223B26-1BD1-47B2-B594-C2646DEA9A75}" destId="{6A1C05CE-26D8-4BBC-8722-4BAD663A6414}" srcOrd="2" destOrd="0" parTransId="{68FA8022-9549-4214-A4CF-F863B61EDC0A}" sibTransId="{A3F51489-E1D3-435C-9266-EFB5F441ECA6}"/>
    <dgm:cxn modelId="{17793BBD-E64A-4DE1-BD72-1536C7082714}" type="presOf" srcId="{D98B3E0B-F1E8-40AD-A9AA-8D33D88394AA}" destId="{BB3CB568-8D01-48C2-BE8C-28DBC804BFA2}" srcOrd="0" destOrd="1" presId="urn:microsoft.com/office/officeart/2005/8/layout/chevron2"/>
    <dgm:cxn modelId="{18CA1BBE-49B3-43BE-B5F5-7F75CEC0628C}" type="presOf" srcId="{55370221-0444-42F8-8AC6-ACFD97280004}" destId="{BB3CB568-8D01-48C2-BE8C-28DBC804BFA2}" srcOrd="0" destOrd="3" presId="urn:microsoft.com/office/officeart/2005/8/layout/chevron2"/>
    <dgm:cxn modelId="{90FC1091-A502-48CF-A3F5-A27D7E1D1345}" srcId="{7D0FD4DD-1FC1-4EE2-862B-73683E27E050}" destId="{AE223B26-1BD1-47B2-B594-C2646DEA9A75}" srcOrd="0" destOrd="0" parTransId="{5EFEB25B-5B97-4642-BADD-6B9B006BFD29}" sibTransId="{361EC9D5-9681-4666-8681-6492C9136F8A}"/>
    <dgm:cxn modelId="{1C886BDF-D633-4ED7-81DF-EA6BFD1B4576}" srcId="{AE223B26-1BD1-47B2-B594-C2646DEA9A75}" destId="{D98B3E0B-F1E8-40AD-A9AA-8D33D88394AA}" srcOrd="1" destOrd="0" parTransId="{981B61B7-C320-4AFE-AFB6-73AE5ADE8E80}" sibTransId="{B186464D-5BC1-438D-A844-B251E369B1EF}"/>
    <dgm:cxn modelId="{D359A3DF-9627-497E-AB8C-704ECFB9C635}" type="presOf" srcId="{7D0FD4DD-1FC1-4EE2-862B-73683E27E050}" destId="{0ADC7CC4-271F-4F81-8B3A-015A23E55DB5}" srcOrd="0" destOrd="0" presId="urn:microsoft.com/office/officeart/2005/8/layout/chevron2"/>
    <dgm:cxn modelId="{991668F2-FC71-4B57-B4CE-5A0CAE022D67}" type="presOf" srcId="{6A1C05CE-26D8-4BBC-8722-4BAD663A6414}" destId="{BB3CB568-8D01-48C2-BE8C-28DBC804BFA2}" srcOrd="0" destOrd="2" presId="urn:microsoft.com/office/officeart/2005/8/layout/chevron2"/>
    <dgm:cxn modelId="{B24D2A1F-F692-4456-88D5-22854B8DF0D3}" srcId="{AE223B26-1BD1-47B2-B594-C2646DEA9A75}" destId="{6FD588D9-446F-4A05-A511-C6407373BFCA}" srcOrd="0" destOrd="0" parTransId="{DE26B4D6-BBDE-4F82-88A2-1760836995DC}" sibTransId="{CFAA82B8-C32C-4D26-B6C7-E608D38C4674}"/>
    <dgm:cxn modelId="{3F48BF40-B180-4B2A-B8AC-B84581E8B6FB}" type="presParOf" srcId="{0ADC7CC4-271F-4F81-8B3A-015A23E55DB5}" destId="{B7EFEF88-A47E-40B4-A9B1-4F14D929779C}" srcOrd="0" destOrd="0" presId="urn:microsoft.com/office/officeart/2005/8/layout/chevron2"/>
    <dgm:cxn modelId="{A236733F-4339-45EB-8D6A-ECA9AAF9F705}" type="presParOf" srcId="{B7EFEF88-A47E-40B4-A9B1-4F14D929779C}" destId="{7D28467C-4C1D-4315-9888-45C958B2B3CB}" srcOrd="0" destOrd="0" presId="urn:microsoft.com/office/officeart/2005/8/layout/chevron2"/>
    <dgm:cxn modelId="{C03D6320-6854-42A5-97F5-0B397D231B22}" type="presParOf" srcId="{B7EFEF88-A47E-40B4-A9B1-4F14D929779C}" destId="{BB3CB568-8D01-48C2-BE8C-28DBC804BFA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0FD4DD-1FC1-4EE2-862B-73683E27E050}"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endParaRPr lang="zh-TW" altLang="en-US"/>
        </a:p>
      </dgm:t>
    </dgm:pt>
    <dgm:pt modelId="{AE223B26-1BD1-47B2-B594-C2646DEA9A75}">
      <dgm:prSet phldrT="[文字]"/>
      <dgm:spPr/>
      <dgm:t>
        <a:bodyPr/>
        <a:lstStyle/>
        <a:p>
          <a:r>
            <a:rPr lang="zh-TW" altLang="en-US" dirty="0" smtClean="0">
              <a:latin typeface="王漢宗特黑體繁" pitchFamily="2" charset="-120"/>
              <a:ea typeface="王漢宗特黑體繁" pitchFamily="2" charset="-120"/>
            </a:rPr>
            <a:t>書面審查</a:t>
          </a:r>
          <a:endParaRPr lang="zh-TW" altLang="en-US" dirty="0">
            <a:latin typeface="王漢宗特黑體繁" pitchFamily="2" charset="-120"/>
            <a:ea typeface="王漢宗特黑體繁" pitchFamily="2" charset="-120"/>
          </a:endParaRPr>
        </a:p>
      </dgm:t>
    </dgm:pt>
    <dgm:pt modelId="{5EFEB25B-5B97-4642-BADD-6B9B006BFD29}" type="parTrans" cxnId="{90FC1091-A502-48CF-A3F5-A27D7E1D1345}">
      <dgm:prSet/>
      <dgm:spPr/>
      <dgm:t>
        <a:bodyPr/>
        <a:lstStyle/>
        <a:p>
          <a:endParaRPr lang="zh-TW" altLang="en-US"/>
        </a:p>
      </dgm:t>
    </dgm:pt>
    <dgm:pt modelId="{361EC9D5-9681-4666-8681-6492C9136F8A}" type="sibTrans" cxnId="{90FC1091-A502-48CF-A3F5-A27D7E1D1345}">
      <dgm:prSet/>
      <dgm:spPr/>
      <dgm:t>
        <a:bodyPr/>
        <a:lstStyle/>
        <a:p>
          <a:endParaRPr lang="zh-TW" altLang="en-US"/>
        </a:p>
      </dgm:t>
    </dgm:pt>
    <dgm:pt modelId="{6FD588D9-446F-4A05-A511-C6407373BFCA}">
      <dgm:prSet phldrT="[文字]"/>
      <dgm:spPr/>
      <dgm:t>
        <a:bodyPr/>
        <a:lstStyle/>
        <a:p>
          <a:r>
            <a:rPr lang="zh-TW" altLang="en-US" dirty="0" smtClean="0">
              <a:latin typeface="王漢宗特黑體繁" pitchFamily="2" charset="-120"/>
              <a:ea typeface="王漢宗特黑體繁" pitchFamily="2" charset="-120"/>
            </a:rPr>
            <a:t>向國小端統一報名</a:t>
          </a:r>
          <a:endParaRPr lang="zh-TW" altLang="en-US" dirty="0">
            <a:latin typeface="王漢宗特黑體繁" pitchFamily="2" charset="-120"/>
            <a:ea typeface="王漢宗特黑體繁" pitchFamily="2" charset="-120"/>
          </a:endParaRPr>
        </a:p>
      </dgm:t>
    </dgm:pt>
    <dgm:pt modelId="{DE26B4D6-BBDE-4F82-88A2-1760836995DC}" type="parTrans" cxnId="{B24D2A1F-F692-4456-88D5-22854B8DF0D3}">
      <dgm:prSet/>
      <dgm:spPr/>
      <dgm:t>
        <a:bodyPr/>
        <a:lstStyle/>
        <a:p>
          <a:endParaRPr lang="zh-TW" altLang="en-US"/>
        </a:p>
      </dgm:t>
    </dgm:pt>
    <dgm:pt modelId="{CFAA82B8-C32C-4D26-B6C7-E608D38C4674}" type="sibTrans" cxnId="{B24D2A1F-F692-4456-88D5-22854B8DF0D3}">
      <dgm:prSet/>
      <dgm:spPr/>
      <dgm:t>
        <a:bodyPr/>
        <a:lstStyle/>
        <a:p>
          <a:endParaRPr lang="zh-TW" altLang="en-US"/>
        </a:p>
      </dgm:t>
    </dgm:pt>
    <dgm:pt modelId="{92253E1D-3DFD-4628-ACD0-A8397EE1545D}">
      <dgm:prSet phldrT="[文字]"/>
      <dgm:spPr/>
      <dgm:t>
        <a:bodyPr/>
        <a:lstStyle/>
        <a:p>
          <a:r>
            <a:rPr lang="zh-TW" altLang="en-US" dirty="0" smtClean="0">
              <a:latin typeface="王漢宗特黑體繁" pitchFamily="2" charset="-120"/>
              <a:ea typeface="王漢宗特黑體繁" pitchFamily="2" charset="-120"/>
            </a:rPr>
            <a:t>結果公告</a:t>
          </a:r>
          <a:endParaRPr lang="zh-TW" altLang="en-US" dirty="0">
            <a:latin typeface="王漢宗特黑體繁" pitchFamily="2" charset="-120"/>
            <a:ea typeface="王漢宗特黑體繁" pitchFamily="2" charset="-120"/>
          </a:endParaRPr>
        </a:p>
      </dgm:t>
    </dgm:pt>
    <dgm:pt modelId="{F232A8E4-2959-4BEC-8795-36A0426EF3C1}" type="parTrans" cxnId="{B11524C5-65AF-49E8-B242-3E9EE4A64E87}">
      <dgm:prSet/>
      <dgm:spPr/>
      <dgm:t>
        <a:bodyPr/>
        <a:lstStyle/>
        <a:p>
          <a:endParaRPr lang="zh-TW" altLang="en-US"/>
        </a:p>
      </dgm:t>
    </dgm:pt>
    <dgm:pt modelId="{FE14E049-0A13-4EEF-825C-D6F66BD59016}" type="sibTrans" cxnId="{B11524C5-65AF-49E8-B242-3E9EE4A64E87}">
      <dgm:prSet/>
      <dgm:spPr/>
      <dgm:t>
        <a:bodyPr/>
        <a:lstStyle/>
        <a:p>
          <a:endParaRPr lang="zh-TW" altLang="en-US"/>
        </a:p>
      </dgm:t>
    </dgm:pt>
    <dgm:pt modelId="{20EECDF1-2F24-4C2D-962D-E264EFEF1462}">
      <dgm:prSet phldrT="[文字]"/>
      <dgm:spPr/>
      <dgm:t>
        <a:bodyPr/>
        <a:lstStyle/>
        <a:p>
          <a:r>
            <a:rPr lang="zh-TW" altLang="en-US" dirty="0" smtClean="0">
              <a:latin typeface="王漢宗特黑體繁" pitchFamily="2" charset="-120"/>
              <a:ea typeface="王漢宗特黑體繁" pitchFamily="2" charset="-120"/>
            </a:rPr>
            <a:t>未過者逕參加初試</a:t>
          </a:r>
          <a:endParaRPr lang="zh-TW" altLang="en-US" dirty="0">
            <a:latin typeface="王漢宗特黑體繁" pitchFamily="2" charset="-120"/>
            <a:ea typeface="王漢宗特黑體繁" pitchFamily="2" charset="-120"/>
          </a:endParaRPr>
        </a:p>
      </dgm:t>
    </dgm:pt>
    <dgm:pt modelId="{A5FA9FB1-3294-4685-95A6-771686E12E7A}" type="parTrans" cxnId="{1A3EA265-E5A8-4A6D-A643-CE142C03CD0B}">
      <dgm:prSet/>
      <dgm:spPr/>
      <dgm:t>
        <a:bodyPr/>
        <a:lstStyle/>
        <a:p>
          <a:endParaRPr lang="zh-TW" altLang="en-US"/>
        </a:p>
      </dgm:t>
    </dgm:pt>
    <dgm:pt modelId="{750CEE03-02F0-4C30-B29F-D275A2FCE80F}" type="sibTrans" cxnId="{1A3EA265-E5A8-4A6D-A643-CE142C03CD0B}">
      <dgm:prSet/>
      <dgm:spPr/>
      <dgm:t>
        <a:bodyPr/>
        <a:lstStyle/>
        <a:p>
          <a:endParaRPr lang="zh-TW" altLang="en-US"/>
        </a:p>
      </dgm:t>
    </dgm:pt>
    <dgm:pt modelId="{5083563C-C149-4C45-8D8E-1DCC4F37256C}">
      <dgm:prSet phldrT="[文字]"/>
      <dgm:spPr/>
      <dgm:t>
        <a:bodyPr/>
        <a:lstStyle/>
        <a:p>
          <a:r>
            <a:rPr lang="zh-TW" altLang="en-US" dirty="0" smtClean="0">
              <a:latin typeface="王漢宗特黑體繁" pitchFamily="2" charset="-120"/>
              <a:ea typeface="王漢宗特黑體繁" pitchFamily="2" charset="-120"/>
            </a:rPr>
            <a:t>需評估者可直接參加複試</a:t>
          </a:r>
          <a:endParaRPr lang="zh-TW" altLang="en-US" dirty="0">
            <a:latin typeface="王漢宗特黑體繁" pitchFamily="2" charset="-120"/>
            <a:ea typeface="王漢宗特黑體繁" pitchFamily="2" charset="-120"/>
          </a:endParaRPr>
        </a:p>
      </dgm:t>
    </dgm:pt>
    <dgm:pt modelId="{BF1111BA-429E-44B3-BFC6-93CC46BAC02B}" type="parTrans" cxnId="{4C7229E0-A4E6-43C7-9AF5-D299FF39824E}">
      <dgm:prSet/>
      <dgm:spPr/>
      <dgm:t>
        <a:bodyPr/>
        <a:lstStyle/>
        <a:p>
          <a:endParaRPr lang="zh-TW" altLang="en-US"/>
        </a:p>
      </dgm:t>
    </dgm:pt>
    <dgm:pt modelId="{5138D47F-FA1F-433F-A597-566ADBCD0B35}" type="sibTrans" cxnId="{4C7229E0-A4E6-43C7-9AF5-D299FF39824E}">
      <dgm:prSet/>
      <dgm:spPr/>
      <dgm:t>
        <a:bodyPr/>
        <a:lstStyle/>
        <a:p>
          <a:endParaRPr lang="zh-TW" altLang="en-US"/>
        </a:p>
      </dgm:t>
    </dgm:pt>
    <dgm:pt modelId="{E587C57D-9E45-4E5B-8FB4-A193A365A26C}">
      <dgm:prSet phldrT="[文字]"/>
      <dgm:spPr/>
      <dgm:t>
        <a:bodyPr/>
        <a:lstStyle/>
        <a:p>
          <a:r>
            <a:rPr lang="zh-TW" altLang="en-US" dirty="0" smtClean="0">
              <a:latin typeface="王漢宗特黑體繁" pitchFamily="2" charset="-120"/>
              <a:ea typeface="王漢宗特黑體繁" pitchFamily="2" charset="-120"/>
            </a:rPr>
            <a:t>結果公告於網站</a:t>
          </a:r>
          <a:endParaRPr lang="zh-TW" altLang="en-US" dirty="0">
            <a:latin typeface="王漢宗特黑體繁" pitchFamily="2" charset="-120"/>
            <a:ea typeface="王漢宗特黑體繁" pitchFamily="2" charset="-120"/>
          </a:endParaRPr>
        </a:p>
      </dgm:t>
    </dgm:pt>
    <dgm:pt modelId="{6B844680-BF28-46DE-84D9-E1925E6CD5AA}" type="parTrans" cxnId="{F7885C1F-4D87-485B-8511-7F1C64E0D395}">
      <dgm:prSet/>
      <dgm:spPr/>
      <dgm:t>
        <a:bodyPr/>
        <a:lstStyle/>
        <a:p>
          <a:endParaRPr lang="zh-TW" altLang="en-US"/>
        </a:p>
      </dgm:t>
    </dgm:pt>
    <dgm:pt modelId="{4DF931CF-F750-4034-804B-BD8A2C96460B}" type="sibTrans" cxnId="{F7885C1F-4D87-485B-8511-7F1C64E0D395}">
      <dgm:prSet/>
      <dgm:spPr/>
      <dgm:t>
        <a:bodyPr/>
        <a:lstStyle/>
        <a:p>
          <a:endParaRPr lang="zh-TW" altLang="en-US"/>
        </a:p>
      </dgm:t>
    </dgm:pt>
    <dgm:pt modelId="{0ADC7CC4-271F-4F81-8B3A-015A23E55DB5}" type="pres">
      <dgm:prSet presAssocID="{7D0FD4DD-1FC1-4EE2-862B-73683E27E050}" presName="linearFlow" presStyleCnt="0">
        <dgm:presLayoutVars>
          <dgm:dir/>
          <dgm:animLvl val="lvl"/>
          <dgm:resizeHandles val="exact"/>
        </dgm:presLayoutVars>
      </dgm:prSet>
      <dgm:spPr/>
      <dgm:t>
        <a:bodyPr/>
        <a:lstStyle/>
        <a:p>
          <a:endParaRPr lang="zh-TW" altLang="en-US"/>
        </a:p>
      </dgm:t>
    </dgm:pt>
    <dgm:pt modelId="{B7EFEF88-A47E-40B4-A9B1-4F14D929779C}" type="pres">
      <dgm:prSet presAssocID="{AE223B26-1BD1-47B2-B594-C2646DEA9A75}" presName="composite" presStyleCnt="0"/>
      <dgm:spPr/>
    </dgm:pt>
    <dgm:pt modelId="{7D28467C-4C1D-4315-9888-45C958B2B3CB}" type="pres">
      <dgm:prSet presAssocID="{AE223B26-1BD1-47B2-B594-C2646DEA9A75}" presName="parentText" presStyleLbl="alignNode1" presStyleIdx="0" presStyleCnt="2">
        <dgm:presLayoutVars>
          <dgm:chMax val="1"/>
          <dgm:bulletEnabled val="1"/>
        </dgm:presLayoutVars>
      </dgm:prSet>
      <dgm:spPr/>
      <dgm:t>
        <a:bodyPr/>
        <a:lstStyle/>
        <a:p>
          <a:endParaRPr lang="zh-TW" altLang="en-US"/>
        </a:p>
      </dgm:t>
    </dgm:pt>
    <dgm:pt modelId="{BB3CB568-8D01-48C2-BE8C-28DBC804BFA2}" type="pres">
      <dgm:prSet presAssocID="{AE223B26-1BD1-47B2-B594-C2646DEA9A75}" presName="descendantText" presStyleLbl="alignAcc1" presStyleIdx="0" presStyleCnt="2">
        <dgm:presLayoutVars>
          <dgm:bulletEnabled val="1"/>
        </dgm:presLayoutVars>
      </dgm:prSet>
      <dgm:spPr/>
      <dgm:t>
        <a:bodyPr/>
        <a:lstStyle/>
        <a:p>
          <a:endParaRPr lang="zh-TW" altLang="en-US"/>
        </a:p>
      </dgm:t>
    </dgm:pt>
    <dgm:pt modelId="{A84D4C61-718D-4947-85D3-FC0692A292E1}" type="pres">
      <dgm:prSet presAssocID="{361EC9D5-9681-4666-8681-6492C9136F8A}" presName="sp" presStyleCnt="0"/>
      <dgm:spPr/>
    </dgm:pt>
    <dgm:pt modelId="{98F282BA-CACB-4A24-A7DF-F6A98D548AFA}" type="pres">
      <dgm:prSet presAssocID="{92253E1D-3DFD-4628-ACD0-A8397EE1545D}" presName="composite" presStyleCnt="0"/>
      <dgm:spPr/>
    </dgm:pt>
    <dgm:pt modelId="{FD41B2FE-1DFA-4F79-8D6E-A364EB5CF100}" type="pres">
      <dgm:prSet presAssocID="{92253E1D-3DFD-4628-ACD0-A8397EE1545D}" presName="parentText" presStyleLbl="alignNode1" presStyleIdx="1" presStyleCnt="2">
        <dgm:presLayoutVars>
          <dgm:chMax val="1"/>
          <dgm:bulletEnabled val="1"/>
        </dgm:presLayoutVars>
      </dgm:prSet>
      <dgm:spPr/>
      <dgm:t>
        <a:bodyPr/>
        <a:lstStyle/>
        <a:p>
          <a:endParaRPr lang="zh-TW" altLang="en-US"/>
        </a:p>
      </dgm:t>
    </dgm:pt>
    <dgm:pt modelId="{3484760B-6E31-4186-A4F3-4BA97E84DBA6}" type="pres">
      <dgm:prSet presAssocID="{92253E1D-3DFD-4628-ACD0-A8397EE1545D}" presName="descendantText" presStyleLbl="alignAcc1" presStyleIdx="1" presStyleCnt="2">
        <dgm:presLayoutVars>
          <dgm:bulletEnabled val="1"/>
        </dgm:presLayoutVars>
      </dgm:prSet>
      <dgm:spPr/>
      <dgm:t>
        <a:bodyPr/>
        <a:lstStyle/>
        <a:p>
          <a:endParaRPr lang="zh-TW" altLang="en-US"/>
        </a:p>
      </dgm:t>
    </dgm:pt>
  </dgm:ptLst>
  <dgm:cxnLst>
    <dgm:cxn modelId="{A98E2068-E869-4B07-AE7B-5406E667659D}" type="presOf" srcId="{92253E1D-3DFD-4628-ACD0-A8397EE1545D}" destId="{FD41B2FE-1DFA-4F79-8D6E-A364EB5CF100}" srcOrd="0" destOrd="0" presId="urn:microsoft.com/office/officeart/2005/8/layout/chevron2"/>
    <dgm:cxn modelId="{39E7C9F1-A370-491D-826C-63DFA9D8611F}" type="presOf" srcId="{5083563C-C149-4C45-8D8E-1DCC4F37256C}" destId="{3484760B-6E31-4186-A4F3-4BA97E84DBA6}" srcOrd="0" destOrd="1" presId="urn:microsoft.com/office/officeart/2005/8/layout/chevron2"/>
    <dgm:cxn modelId="{3B8F5108-3A45-4837-BF91-97EBD4F43FF4}" type="presOf" srcId="{20EECDF1-2F24-4C2D-962D-E264EFEF1462}" destId="{3484760B-6E31-4186-A4F3-4BA97E84DBA6}" srcOrd="0" destOrd="0" presId="urn:microsoft.com/office/officeart/2005/8/layout/chevron2"/>
    <dgm:cxn modelId="{4C7229E0-A4E6-43C7-9AF5-D299FF39824E}" srcId="{92253E1D-3DFD-4628-ACD0-A8397EE1545D}" destId="{5083563C-C149-4C45-8D8E-1DCC4F37256C}" srcOrd="1" destOrd="0" parTransId="{BF1111BA-429E-44B3-BFC6-93CC46BAC02B}" sibTransId="{5138D47F-FA1F-433F-A597-566ADBCD0B35}"/>
    <dgm:cxn modelId="{F977B3CD-1F77-4A6A-8ADC-114E21ED3EBF}" type="presOf" srcId="{7D0FD4DD-1FC1-4EE2-862B-73683E27E050}" destId="{0ADC7CC4-271F-4F81-8B3A-015A23E55DB5}" srcOrd="0" destOrd="0" presId="urn:microsoft.com/office/officeart/2005/8/layout/chevron2"/>
    <dgm:cxn modelId="{9FE8EFF1-A0AD-4648-BBF2-6D3533489A13}" type="presOf" srcId="{6FD588D9-446F-4A05-A511-C6407373BFCA}" destId="{BB3CB568-8D01-48C2-BE8C-28DBC804BFA2}" srcOrd="0" destOrd="0" presId="urn:microsoft.com/office/officeart/2005/8/layout/chevron2"/>
    <dgm:cxn modelId="{1ABD42F0-DBD4-4088-92DE-22421B9B8AB2}" type="presOf" srcId="{AE223B26-1BD1-47B2-B594-C2646DEA9A75}" destId="{7D28467C-4C1D-4315-9888-45C958B2B3CB}" srcOrd="0" destOrd="0" presId="urn:microsoft.com/office/officeart/2005/8/layout/chevron2"/>
    <dgm:cxn modelId="{B11524C5-65AF-49E8-B242-3E9EE4A64E87}" srcId="{7D0FD4DD-1FC1-4EE2-862B-73683E27E050}" destId="{92253E1D-3DFD-4628-ACD0-A8397EE1545D}" srcOrd="1" destOrd="0" parTransId="{F232A8E4-2959-4BEC-8795-36A0426EF3C1}" sibTransId="{FE14E049-0A13-4EEF-825C-D6F66BD59016}"/>
    <dgm:cxn modelId="{F7885C1F-4D87-485B-8511-7F1C64E0D395}" srcId="{92253E1D-3DFD-4628-ACD0-A8397EE1545D}" destId="{E587C57D-9E45-4E5B-8FB4-A193A365A26C}" srcOrd="2" destOrd="0" parTransId="{6B844680-BF28-46DE-84D9-E1925E6CD5AA}" sibTransId="{4DF931CF-F750-4034-804B-BD8A2C96460B}"/>
    <dgm:cxn modelId="{90FC1091-A502-48CF-A3F5-A27D7E1D1345}" srcId="{7D0FD4DD-1FC1-4EE2-862B-73683E27E050}" destId="{AE223B26-1BD1-47B2-B594-C2646DEA9A75}" srcOrd="0" destOrd="0" parTransId="{5EFEB25B-5B97-4642-BADD-6B9B006BFD29}" sibTransId="{361EC9D5-9681-4666-8681-6492C9136F8A}"/>
    <dgm:cxn modelId="{493731BF-EDC7-41B5-89A1-28FBAA44DBBC}" type="presOf" srcId="{E587C57D-9E45-4E5B-8FB4-A193A365A26C}" destId="{3484760B-6E31-4186-A4F3-4BA97E84DBA6}" srcOrd="0" destOrd="2" presId="urn:microsoft.com/office/officeart/2005/8/layout/chevron2"/>
    <dgm:cxn modelId="{1A3EA265-E5A8-4A6D-A643-CE142C03CD0B}" srcId="{92253E1D-3DFD-4628-ACD0-A8397EE1545D}" destId="{20EECDF1-2F24-4C2D-962D-E264EFEF1462}" srcOrd="0" destOrd="0" parTransId="{A5FA9FB1-3294-4685-95A6-771686E12E7A}" sibTransId="{750CEE03-02F0-4C30-B29F-D275A2FCE80F}"/>
    <dgm:cxn modelId="{B24D2A1F-F692-4456-88D5-22854B8DF0D3}" srcId="{AE223B26-1BD1-47B2-B594-C2646DEA9A75}" destId="{6FD588D9-446F-4A05-A511-C6407373BFCA}" srcOrd="0" destOrd="0" parTransId="{DE26B4D6-BBDE-4F82-88A2-1760836995DC}" sibTransId="{CFAA82B8-C32C-4D26-B6C7-E608D38C4674}"/>
    <dgm:cxn modelId="{6D42BF65-3C77-4629-B7E2-6FAEEEC7F3FF}" type="presParOf" srcId="{0ADC7CC4-271F-4F81-8B3A-015A23E55DB5}" destId="{B7EFEF88-A47E-40B4-A9B1-4F14D929779C}" srcOrd="0" destOrd="0" presId="urn:microsoft.com/office/officeart/2005/8/layout/chevron2"/>
    <dgm:cxn modelId="{F0E030D3-C1C9-447F-B053-6F2CB8947287}" type="presParOf" srcId="{B7EFEF88-A47E-40B4-A9B1-4F14D929779C}" destId="{7D28467C-4C1D-4315-9888-45C958B2B3CB}" srcOrd="0" destOrd="0" presId="urn:microsoft.com/office/officeart/2005/8/layout/chevron2"/>
    <dgm:cxn modelId="{5023D0C8-BD9B-4F9F-B1FB-74FB32D02231}" type="presParOf" srcId="{B7EFEF88-A47E-40B4-A9B1-4F14D929779C}" destId="{BB3CB568-8D01-48C2-BE8C-28DBC804BFA2}" srcOrd="1" destOrd="0" presId="urn:microsoft.com/office/officeart/2005/8/layout/chevron2"/>
    <dgm:cxn modelId="{55FC06BA-513B-496F-803C-574BE6622604}" type="presParOf" srcId="{0ADC7CC4-271F-4F81-8B3A-015A23E55DB5}" destId="{A84D4C61-718D-4947-85D3-FC0692A292E1}" srcOrd="1" destOrd="0" presId="urn:microsoft.com/office/officeart/2005/8/layout/chevron2"/>
    <dgm:cxn modelId="{6C065F61-D392-4403-A0DA-DF2064AAE690}" type="presParOf" srcId="{0ADC7CC4-271F-4F81-8B3A-015A23E55DB5}" destId="{98F282BA-CACB-4A24-A7DF-F6A98D548AFA}" srcOrd="2" destOrd="0" presId="urn:microsoft.com/office/officeart/2005/8/layout/chevron2"/>
    <dgm:cxn modelId="{A1C5456D-6EFD-40CE-8FA1-E18A250B2982}" type="presParOf" srcId="{98F282BA-CACB-4A24-A7DF-F6A98D548AFA}" destId="{FD41B2FE-1DFA-4F79-8D6E-A364EB5CF100}" srcOrd="0" destOrd="0" presId="urn:microsoft.com/office/officeart/2005/8/layout/chevron2"/>
    <dgm:cxn modelId="{A1E97A93-4F74-48AE-83AF-F26000E3C8F7}" type="presParOf" srcId="{98F282BA-CACB-4A24-A7DF-F6A98D548AFA}" destId="{3484760B-6E31-4186-A4F3-4BA97E84DBA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0FD4DD-1FC1-4EE2-862B-73683E27E050}"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endParaRPr lang="zh-TW" altLang="en-US"/>
        </a:p>
      </dgm:t>
    </dgm:pt>
    <dgm:pt modelId="{AE223B26-1BD1-47B2-B594-C2646DEA9A75}">
      <dgm:prSet phldrT="[文字]"/>
      <dgm:spPr/>
      <dgm:t>
        <a:bodyPr/>
        <a:lstStyle/>
        <a:p>
          <a:r>
            <a:rPr lang="zh-TW" altLang="en-US" dirty="0" smtClean="0">
              <a:latin typeface="王漢宗特黑體繁" pitchFamily="2" charset="-120"/>
              <a:ea typeface="王漢宗特黑體繁" pitchFamily="2" charset="-120"/>
            </a:rPr>
            <a:t>書面審查</a:t>
          </a:r>
          <a:endParaRPr lang="zh-TW" altLang="en-US" dirty="0">
            <a:latin typeface="王漢宗特黑體繁" pitchFamily="2" charset="-120"/>
            <a:ea typeface="王漢宗特黑體繁" pitchFamily="2" charset="-120"/>
          </a:endParaRPr>
        </a:p>
      </dgm:t>
    </dgm:pt>
    <dgm:pt modelId="{5EFEB25B-5B97-4642-BADD-6B9B006BFD29}" type="parTrans" cxnId="{90FC1091-A502-48CF-A3F5-A27D7E1D1345}">
      <dgm:prSet/>
      <dgm:spPr/>
      <dgm:t>
        <a:bodyPr/>
        <a:lstStyle/>
        <a:p>
          <a:endParaRPr lang="zh-TW" altLang="en-US"/>
        </a:p>
      </dgm:t>
    </dgm:pt>
    <dgm:pt modelId="{361EC9D5-9681-4666-8681-6492C9136F8A}" type="sibTrans" cxnId="{90FC1091-A502-48CF-A3F5-A27D7E1D1345}">
      <dgm:prSet/>
      <dgm:spPr/>
      <dgm:t>
        <a:bodyPr/>
        <a:lstStyle/>
        <a:p>
          <a:endParaRPr lang="zh-TW" altLang="en-US"/>
        </a:p>
      </dgm:t>
    </dgm:pt>
    <dgm:pt modelId="{6FD588D9-446F-4A05-A511-C6407373BFCA}">
      <dgm:prSet phldrT="[文字]"/>
      <dgm:spPr/>
      <dgm:t>
        <a:bodyPr/>
        <a:lstStyle/>
        <a:p>
          <a:r>
            <a:rPr lang="zh-TW" altLang="en-US" dirty="0" smtClean="0">
              <a:latin typeface="王漢宗特黑體繁" pitchFamily="2" charset="-120"/>
              <a:ea typeface="王漢宗特黑體繁" pitchFamily="2" charset="-120"/>
            </a:rPr>
            <a:t>各國小向國中統一報名</a:t>
          </a:r>
          <a:endParaRPr lang="zh-TW" altLang="en-US" dirty="0">
            <a:latin typeface="王漢宗特黑體繁" pitchFamily="2" charset="-120"/>
            <a:ea typeface="王漢宗特黑體繁" pitchFamily="2" charset="-120"/>
          </a:endParaRPr>
        </a:p>
      </dgm:t>
    </dgm:pt>
    <dgm:pt modelId="{DE26B4D6-BBDE-4F82-88A2-1760836995DC}" type="parTrans" cxnId="{B24D2A1F-F692-4456-88D5-22854B8DF0D3}">
      <dgm:prSet/>
      <dgm:spPr/>
      <dgm:t>
        <a:bodyPr/>
        <a:lstStyle/>
        <a:p>
          <a:endParaRPr lang="zh-TW" altLang="en-US"/>
        </a:p>
      </dgm:t>
    </dgm:pt>
    <dgm:pt modelId="{CFAA82B8-C32C-4D26-B6C7-E608D38C4674}" type="sibTrans" cxnId="{B24D2A1F-F692-4456-88D5-22854B8DF0D3}">
      <dgm:prSet/>
      <dgm:spPr/>
      <dgm:t>
        <a:bodyPr/>
        <a:lstStyle/>
        <a:p>
          <a:endParaRPr lang="zh-TW" altLang="en-US"/>
        </a:p>
      </dgm:t>
    </dgm:pt>
    <dgm:pt modelId="{D98B3E0B-F1E8-40AD-A9AA-8D33D88394AA}">
      <dgm:prSet phldrT="[文字]"/>
      <dgm:spPr/>
      <dgm:t>
        <a:bodyPr/>
        <a:lstStyle/>
        <a:p>
          <a:r>
            <a:rPr lang="en-US" altLang="zh-TW" dirty="0" smtClean="0">
              <a:latin typeface="王漢宗特黑體繁" pitchFamily="2" charset="-120"/>
              <a:ea typeface="王漢宗特黑體繁" pitchFamily="2" charset="-120"/>
            </a:rPr>
            <a:t>110.04.06(</a:t>
          </a:r>
          <a:r>
            <a:rPr lang="zh-TW" altLang="en-US" dirty="0" smtClean="0">
              <a:latin typeface="王漢宗特黑體繁" pitchFamily="2" charset="-120"/>
              <a:ea typeface="王漢宗特黑體繁" pitchFamily="2" charset="-120"/>
            </a:rPr>
            <a:t>二</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981B61B7-C320-4AFE-AFB6-73AE5ADE8E80}" type="parTrans" cxnId="{1C886BDF-D633-4ED7-81DF-EA6BFD1B4576}">
      <dgm:prSet/>
      <dgm:spPr/>
      <dgm:t>
        <a:bodyPr/>
        <a:lstStyle/>
        <a:p>
          <a:endParaRPr lang="zh-TW" altLang="en-US"/>
        </a:p>
      </dgm:t>
    </dgm:pt>
    <dgm:pt modelId="{B186464D-5BC1-438D-A844-B251E369B1EF}" type="sibTrans" cxnId="{1C886BDF-D633-4ED7-81DF-EA6BFD1B4576}">
      <dgm:prSet/>
      <dgm:spPr/>
      <dgm:t>
        <a:bodyPr/>
        <a:lstStyle/>
        <a:p>
          <a:endParaRPr lang="zh-TW" altLang="en-US"/>
        </a:p>
      </dgm:t>
    </dgm:pt>
    <dgm:pt modelId="{6A1C05CE-26D8-4BBC-8722-4BAD663A6414}">
      <dgm:prSet phldrT="[文字]"/>
      <dgm:spPr/>
      <dgm:t>
        <a:bodyPr/>
        <a:lstStyle/>
        <a:p>
          <a:r>
            <a:rPr lang="en-US" altLang="zh-TW" dirty="0" smtClean="0">
              <a:latin typeface="王漢宗特黑體繁" pitchFamily="2" charset="-120"/>
              <a:ea typeface="王漢宗特黑體繁" pitchFamily="2" charset="-120"/>
            </a:rPr>
            <a:t>110.04.07(</a:t>
          </a:r>
          <a:r>
            <a:rPr lang="zh-TW" altLang="en-US" dirty="0" smtClean="0">
              <a:latin typeface="王漢宗特黑體繁" pitchFamily="2" charset="-120"/>
              <a:ea typeface="王漢宗特黑體繁" pitchFamily="2" charset="-120"/>
            </a:rPr>
            <a:t>三</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68FA8022-9549-4214-A4CF-F863B61EDC0A}" type="parTrans" cxnId="{E9B1963B-4844-4D86-9293-96A6F75C971E}">
      <dgm:prSet/>
      <dgm:spPr/>
      <dgm:t>
        <a:bodyPr/>
        <a:lstStyle/>
        <a:p>
          <a:endParaRPr lang="zh-TW" altLang="en-US"/>
        </a:p>
      </dgm:t>
    </dgm:pt>
    <dgm:pt modelId="{A3F51489-E1D3-435C-9266-EFB5F441ECA6}" type="sibTrans" cxnId="{E9B1963B-4844-4D86-9293-96A6F75C971E}">
      <dgm:prSet/>
      <dgm:spPr/>
      <dgm:t>
        <a:bodyPr/>
        <a:lstStyle/>
        <a:p>
          <a:endParaRPr lang="zh-TW" altLang="en-US"/>
        </a:p>
      </dgm:t>
    </dgm:pt>
    <dgm:pt modelId="{55370221-0444-42F8-8AC6-ACFD97280004}">
      <dgm:prSet phldrT="[文字]"/>
      <dgm:spPr/>
      <dgm:t>
        <a:bodyPr/>
        <a:lstStyle/>
        <a:p>
          <a:r>
            <a:rPr lang="en-US" altLang="zh-TW" dirty="0" smtClean="0">
              <a:latin typeface="王漢宗特黑體繁" pitchFamily="2" charset="-120"/>
              <a:ea typeface="王漢宗特黑體繁" pitchFamily="2" charset="-120"/>
            </a:rPr>
            <a:t>110.04.08(</a:t>
          </a:r>
          <a:r>
            <a:rPr lang="zh-TW" altLang="en-US" dirty="0" smtClean="0">
              <a:latin typeface="王漢宗特黑體繁" pitchFamily="2" charset="-120"/>
              <a:ea typeface="王漢宗特黑體繁" pitchFamily="2" charset="-120"/>
            </a:rPr>
            <a:t>四</a:t>
          </a:r>
          <a:r>
            <a:rPr lang="en-US" altLang="zh-TW" dirty="0" smtClean="0">
              <a:latin typeface="王漢宗特黑體繁" pitchFamily="2" charset="-120"/>
              <a:ea typeface="王漢宗特黑體繁" pitchFamily="2" charset="-120"/>
            </a:rPr>
            <a:t>)</a:t>
          </a:r>
          <a:endParaRPr lang="zh-TW" altLang="en-US" dirty="0">
            <a:latin typeface="王漢宗特黑體繁" pitchFamily="2" charset="-120"/>
            <a:ea typeface="王漢宗特黑體繁" pitchFamily="2" charset="-120"/>
          </a:endParaRPr>
        </a:p>
      </dgm:t>
    </dgm:pt>
    <dgm:pt modelId="{752B2B68-7350-4299-AE6A-854F0129C0D4}" type="parTrans" cxnId="{EBB661CB-EBCA-4837-AF39-30A069DB63FD}">
      <dgm:prSet/>
      <dgm:spPr/>
      <dgm:t>
        <a:bodyPr/>
        <a:lstStyle/>
        <a:p>
          <a:endParaRPr lang="zh-TW" altLang="en-US"/>
        </a:p>
      </dgm:t>
    </dgm:pt>
    <dgm:pt modelId="{855A8CCC-70E8-4C79-AB80-2E30D92E46B7}" type="sibTrans" cxnId="{EBB661CB-EBCA-4837-AF39-30A069DB63FD}">
      <dgm:prSet/>
      <dgm:spPr/>
      <dgm:t>
        <a:bodyPr/>
        <a:lstStyle/>
        <a:p>
          <a:endParaRPr lang="zh-TW" altLang="en-US"/>
        </a:p>
      </dgm:t>
    </dgm:pt>
    <dgm:pt modelId="{0ADC7CC4-271F-4F81-8B3A-015A23E55DB5}" type="pres">
      <dgm:prSet presAssocID="{7D0FD4DD-1FC1-4EE2-862B-73683E27E050}" presName="linearFlow" presStyleCnt="0">
        <dgm:presLayoutVars>
          <dgm:dir/>
          <dgm:animLvl val="lvl"/>
          <dgm:resizeHandles val="exact"/>
        </dgm:presLayoutVars>
      </dgm:prSet>
      <dgm:spPr/>
      <dgm:t>
        <a:bodyPr/>
        <a:lstStyle/>
        <a:p>
          <a:endParaRPr lang="zh-TW" altLang="en-US"/>
        </a:p>
      </dgm:t>
    </dgm:pt>
    <dgm:pt modelId="{B7EFEF88-A47E-40B4-A9B1-4F14D929779C}" type="pres">
      <dgm:prSet presAssocID="{AE223B26-1BD1-47B2-B594-C2646DEA9A75}" presName="composite" presStyleCnt="0"/>
      <dgm:spPr/>
    </dgm:pt>
    <dgm:pt modelId="{7D28467C-4C1D-4315-9888-45C958B2B3CB}" type="pres">
      <dgm:prSet presAssocID="{AE223B26-1BD1-47B2-B594-C2646DEA9A75}" presName="parentText" presStyleLbl="alignNode1" presStyleIdx="0" presStyleCnt="1">
        <dgm:presLayoutVars>
          <dgm:chMax val="1"/>
          <dgm:bulletEnabled val="1"/>
        </dgm:presLayoutVars>
      </dgm:prSet>
      <dgm:spPr/>
      <dgm:t>
        <a:bodyPr/>
        <a:lstStyle/>
        <a:p>
          <a:endParaRPr lang="zh-TW" altLang="en-US"/>
        </a:p>
      </dgm:t>
    </dgm:pt>
    <dgm:pt modelId="{BB3CB568-8D01-48C2-BE8C-28DBC804BFA2}" type="pres">
      <dgm:prSet presAssocID="{AE223B26-1BD1-47B2-B594-C2646DEA9A75}" presName="descendantText" presStyleLbl="alignAcc1" presStyleIdx="0" presStyleCnt="1">
        <dgm:presLayoutVars>
          <dgm:bulletEnabled val="1"/>
        </dgm:presLayoutVars>
      </dgm:prSet>
      <dgm:spPr/>
      <dgm:t>
        <a:bodyPr/>
        <a:lstStyle/>
        <a:p>
          <a:endParaRPr lang="zh-TW" altLang="en-US"/>
        </a:p>
      </dgm:t>
    </dgm:pt>
  </dgm:ptLst>
  <dgm:cxnLst>
    <dgm:cxn modelId="{90FC1091-A502-48CF-A3F5-A27D7E1D1345}" srcId="{7D0FD4DD-1FC1-4EE2-862B-73683E27E050}" destId="{AE223B26-1BD1-47B2-B594-C2646DEA9A75}" srcOrd="0" destOrd="0" parTransId="{5EFEB25B-5B97-4642-BADD-6B9B006BFD29}" sibTransId="{361EC9D5-9681-4666-8681-6492C9136F8A}"/>
    <dgm:cxn modelId="{FD34B353-EC2C-4947-A298-9FF04AAD188C}" type="presOf" srcId="{D98B3E0B-F1E8-40AD-A9AA-8D33D88394AA}" destId="{BB3CB568-8D01-48C2-BE8C-28DBC804BFA2}" srcOrd="0" destOrd="1" presId="urn:microsoft.com/office/officeart/2005/8/layout/chevron2"/>
    <dgm:cxn modelId="{EBB661CB-EBCA-4837-AF39-30A069DB63FD}" srcId="{AE223B26-1BD1-47B2-B594-C2646DEA9A75}" destId="{55370221-0444-42F8-8AC6-ACFD97280004}" srcOrd="3" destOrd="0" parTransId="{752B2B68-7350-4299-AE6A-854F0129C0D4}" sibTransId="{855A8CCC-70E8-4C79-AB80-2E30D92E46B7}"/>
    <dgm:cxn modelId="{E9B1963B-4844-4D86-9293-96A6F75C971E}" srcId="{AE223B26-1BD1-47B2-B594-C2646DEA9A75}" destId="{6A1C05CE-26D8-4BBC-8722-4BAD663A6414}" srcOrd="2" destOrd="0" parTransId="{68FA8022-9549-4214-A4CF-F863B61EDC0A}" sibTransId="{A3F51489-E1D3-435C-9266-EFB5F441ECA6}"/>
    <dgm:cxn modelId="{5370C018-AD01-4A42-A8BB-2A6332B8D794}" type="presOf" srcId="{AE223B26-1BD1-47B2-B594-C2646DEA9A75}" destId="{7D28467C-4C1D-4315-9888-45C958B2B3CB}" srcOrd="0" destOrd="0" presId="urn:microsoft.com/office/officeart/2005/8/layout/chevron2"/>
    <dgm:cxn modelId="{1C886BDF-D633-4ED7-81DF-EA6BFD1B4576}" srcId="{AE223B26-1BD1-47B2-B594-C2646DEA9A75}" destId="{D98B3E0B-F1E8-40AD-A9AA-8D33D88394AA}" srcOrd="1" destOrd="0" parTransId="{981B61B7-C320-4AFE-AFB6-73AE5ADE8E80}" sibTransId="{B186464D-5BC1-438D-A844-B251E369B1EF}"/>
    <dgm:cxn modelId="{43D486A0-7933-49FC-BF7C-45A3B38D1AD1}" type="presOf" srcId="{6FD588D9-446F-4A05-A511-C6407373BFCA}" destId="{BB3CB568-8D01-48C2-BE8C-28DBC804BFA2}" srcOrd="0" destOrd="0" presId="urn:microsoft.com/office/officeart/2005/8/layout/chevron2"/>
    <dgm:cxn modelId="{B24D2A1F-F692-4456-88D5-22854B8DF0D3}" srcId="{AE223B26-1BD1-47B2-B594-C2646DEA9A75}" destId="{6FD588D9-446F-4A05-A511-C6407373BFCA}" srcOrd="0" destOrd="0" parTransId="{DE26B4D6-BBDE-4F82-88A2-1760836995DC}" sibTransId="{CFAA82B8-C32C-4D26-B6C7-E608D38C4674}"/>
    <dgm:cxn modelId="{7FD6704F-9A6A-4B61-A22B-8450200BBAF2}" type="presOf" srcId="{7D0FD4DD-1FC1-4EE2-862B-73683E27E050}" destId="{0ADC7CC4-271F-4F81-8B3A-015A23E55DB5}" srcOrd="0" destOrd="0" presId="urn:microsoft.com/office/officeart/2005/8/layout/chevron2"/>
    <dgm:cxn modelId="{67FF1C9E-0A75-41C8-AE91-EA0D00C267FC}" type="presOf" srcId="{55370221-0444-42F8-8AC6-ACFD97280004}" destId="{BB3CB568-8D01-48C2-BE8C-28DBC804BFA2}" srcOrd="0" destOrd="3" presId="urn:microsoft.com/office/officeart/2005/8/layout/chevron2"/>
    <dgm:cxn modelId="{7A6F4B7A-5560-4C05-86F3-4FEB29D932D7}" type="presOf" srcId="{6A1C05CE-26D8-4BBC-8722-4BAD663A6414}" destId="{BB3CB568-8D01-48C2-BE8C-28DBC804BFA2}" srcOrd="0" destOrd="2" presId="urn:microsoft.com/office/officeart/2005/8/layout/chevron2"/>
    <dgm:cxn modelId="{3B434A29-478E-4D9C-9269-AB53BF3B88B8}" type="presParOf" srcId="{0ADC7CC4-271F-4F81-8B3A-015A23E55DB5}" destId="{B7EFEF88-A47E-40B4-A9B1-4F14D929779C}" srcOrd="0" destOrd="0" presId="urn:microsoft.com/office/officeart/2005/8/layout/chevron2"/>
    <dgm:cxn modelId="{15518359-9C24-4772-8005-1C5B15066941}" type="presParOf" srcId="{B7EFEF88-A47E-40B4-A9B1-4F14D929779C}" destId="{7D28467C-4C1D-4315-9888-45C958B2B3CB}" srcOrd="0" destOrd="0" presId="urn:microsoft.com/office/officeart/2005/8/layout/chevron2"/>
    <dgm:cxn modelId="{891FCAE0-B832-44F2-9CD9-C1173C70028A}" type="presParOf" srcId="{B7EFEF88-A47E-40B4-A9B1-4F14D929779C}" destId="{BB3CB568-8D01-48C2-BE8C-28DBC804BFA2}"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32627-16D6-469A-B07C-70369C27B246}">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EDE11F-DBD9-42D1-83A0-F6ED2EFD0369}">
      <dsp:nvSpPr>
        <dsp:cNvPr id="0" name=""/>
        <dsp:cNvSpPr/>
      </dsp:nvSpPr>
      <dsp:spPr>
        <a:xfrm>
          <a:off x="460128" y="312440"/>
          <a:ext cx="5580684" cy="62520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6200" rIns="76200" bIns="762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王漢宗特黑體繁" pitchFamily="2" charset="-120"/>
              <a:ea typeface="王漢宗特黑體繁" pitchFamily="2" charset="-120"/>
            </a:rPr>
            <a:t>鑑定說明</a:t>
          </a:r>
          <a:endParaRPr lang="zh-TW" altLang="en-US" sz="3000" kern="1200" dirty="0">
            <a:latin typeface="王漢宗特黑體繁" pitchFamily="2" charset="-120"/>
            <a:ea typeface="王漢宗特黑體繁" pitchFamily="2" charset="-120"/>
          </a:endParaRPr>
        </a:p>
      </dsp:txBody>
      <dsp:txXfrm>
        <a:off x="460128" y="312440"/>
        <a:ext cx="5580684" cy="625205"/>
      </dsp:txXfrm>
    </dsp:sp>
    <dsp:sp modelId="{797C8385-AA38-4554-B4C2-9823CCA8D88A}">
      <dsp:nvSpPr>
        <dsp:cNvPr id="0" name=""/>
        <dsp:cNvSpPr/>
      </dsp:nvSpPr>
      <dsp:spPr>
        <a:xfrm>
          <a:off x="69375" y="234289"/>
          <a:ext cx="781507" cy="781507"/>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899810-ECC3-42A7-8EE8-87A0400DBE43}">
      <dsp:nvSpPr>
        <dsp:cNvPr id="0" name=""/>
        <dsp:cNvSpPr/>
      </dsp:nvSpPr>
      <dsp:spPr>
        <a:xfrm>
          <a:off x="818573" y="1250411"/>
          <a:ext cx="5222240" cy="625205"/>
        </a:xfrm>
        <a:prstGeom prst="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6200" rIns="76200" bIns="762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王漢宗特黑體繁" pitchFamily="2" charset="-120"/>
              <a:ea typeface="王漢宗特黑體繁" pitchFamily="2" charset="-120"/>
            </a:rPr>
            <a:t>表單填寫</a:t>
          </a:r>
          <a:endParaRPr lang="zh-TW" altLang="en-US" sz="3000" kern="1200" dirty="0">
            <a:latin typeface="王漢宗特黑體繁" pitchFamily="2" charset="-120"/>
            <a:ea typeface="王漢宗特黑體繁" pitchFamily="2" charset="-120"/>
          </a:endParaRPr>
        </a:p>
      </dsp:txBody>
      <dsp:txXfrm>
        <a:off x="818573" y="1250411"/>
        <a:ext cx="5222240" cy="625205"/>
      </dsp:txXfrm>
    </dsp:sp>
    <dsp:sp modelId="{2D50AC8B-D913-48FC-ADD0-C30CDED83BFC}">
      <dsp:nvSpPr>
        <dsp:cNvPr id="0" name=""/>
        <dsp:cNvSpPr/>
      </dsp:nvSpPr>
      <dsp:spPr>
        <a:xfrm>
          <a:off x="427819" y="1172260"/>
          <a:ext cx="781507" cy="781507"/>
        </a:xfrm>
        <a:prstGeom prst="ellipse">
          <a:avLst/>
        </a:prstGeom>
        <a:solidFill>
          <a:schemeClr val="lt1">
            <a:hueOff val="0"/>
            <a:satOff val="0"/>
            <a:lumOff val="0"/>
            <a:alphaOff val="0"/>
          </a:schemeClr>
        </a:solidFill>
        <a:ln w="25400" cap="flat" cmpd="sng" algn="ctr">
          <a:solidFill>
            <a:schemeClr val="accent4">
              <a:hueOff val="-1488257"/>
              <a:satOff val="8966"/>
              <a:lumOff val="719"/>
              <a:alphaOff val="0"/>
            </a:schemeClr>
          </a:solidFill>
          <a:prstDash val="solid"/>
        </a:ln>
        <a:effectLst/>
      </dsp:spPr>
      <dsp:style>
        <a:lnRef idx="2">
          <a:scrgbClr r="0" g="0" b="0"/>
        </a:lnRef>
        <a:fillRef idx="1">
          <a:scrgbClr r="0" g="0" b="0"/>
        </a:fillRef>
        <a:effectRef idx="0">
          <a:scrgbClr r="0" g="0" b="0"/>
        </a:effectRef>
        <a:fontRef idx="minor"/>
      </dsp:style>
    </dsp:sp>
    <dsp:sp modelId="{B26D4352-2172-4D93-AB26-F246FB4F99BB}">
      <dsp:nvSpPr>
        <dsp:cNvPr id="0" name=""/>
        <dsp:cNvSpPr/>
      </dsp:nvSpPr>
      <dsp:spPr>
        <a:xfrm>
          <a:off x="818573" y="2188382"/>
          <a:ext cx="5222240" cy="625205"/>
        </a:xfrm>
        <a:prstGeom prst="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6200" rIns="76200" bIns="762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王漢宗特黑體繁" pitchFamily="2" charset="-120"/>
              <a:ea typeface="王漢宗特黑體繁" pitchFamily="2" charset="-120"/>
            </a:rPr>
            <a:t>學術性向資優特質學生</a:t>
          </a:r>
          <a:endParaRPr lang="zh-TW" altLang="en-US" sz="3000" kern="1200" dirty="0">
            <a:latin typeface="王漢宗特黑體繁" pitchFamily="2" charset="-120"/>
            <a:ea typeface="王漢宗特黑體繁" pitchFamily="2" charset="-120"/>
          </a:endParaRPr>
        </a:p>
      </dsp:txBody>
      <dsp:txXfrm>
        <a:off x="818573" y="2188382"/>
        <a:ext cx="5222240" cy="625205"/>
      </dsp:txXfrm>
    </dsp:sp>
    <dsp:sp modelId="{D95724EE-06AA-4277-BF92-4FB9BE93D0DF}">
      <dsp:nvSpPr>
        <dsp:cNvPr id="0" name=""/>
        <dsp:cNvSpPr/>
      </dsp:nvSpPr>
      <dsp:spPr>
        <a:xfrm>
          <a:off x="427819" y="2110232"/>
          <a:ext cx="781507" cy="781507"/>
        </a:xfrm>
        <a:prstGeom prst="ellipse">
          <a:avLst/>
        </a:prstGeom>
        <a:solidFill>
          <a:schemeClr val="lt1">
            <a:hueOff val="0"/>
            <a:satOff val="0"/>
            <a:lumOff val="0"/>
            <a:alphaOff val="0"/>
          </a:schemeClr>
        </a:solidFill>
        <a:ln w="25400" cap="flat" cmpd="sng" algn="ctr">
          <a:solidFill>
            <a:schemeClr val="accent4">
              <a:hueOff val="-2976513"/>
              <a:satOff val="17933"/>
              <a:lumOff val="1437"/>
              <a:alphaOff val="0"/>
            </a:schemeClr>
          </a:solidFill>
          <a:prstDash val="solid"/>
        </a:ln>
        <a:effectLst/>
      </dsp:spPr>
      <dsp:style>
        <a:lnRef idx="2">
          <a:scrgbClr r="0" g="0" b="0"/>
        </a:lnRef>
        <a:fillRef idx="1">
          <a:scrgbClr r="0" g="0" b="0"/>
        </a:fillRef>
        <a:effectRef idx="0">
          <a:scrgbClr r="0" g="0" b="0"/>
        </a:effectRef>
        <a:fontRef idx="minor"/>
      </dsp:style>
    </dsp:sp>
    <dsp:sp modelId="{26AB7EB7-8A15-4B99-AC27-031F3093BD8E}">
      <dsp:nvSpPr>
        <dsp:cNvPr id="0" name=""/>
        <dsp:cNvSpPr/>
      </dsp:nvSpPr>
      <dsp:spPr>
        <a:xfrm>
          <a:off x="460128" y="3126353"/>
          <a:ext cx="5580684" cy="625205"/>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76200" rIns="76200" bIns="76200" numCol="1" spcCol="1270" anchor="ctr" anchorCtr="0">
          <a:noAutofit/>
        </a:bodyPr>
        <a:lstStyle/>
        <a:p>
          <a:pPr lvl="0" algn="l" defTabSz="1333500">
            <a:lnSpc>
              <a:spcPct val="90000"/>
            </a:lnSpc>
            <a:spcBef>
              <a:spcPct val="0"/>
            </a:spcBef>
            <a:spcAft>
              <a:spcPct val="35000"/>
            </a:spcAft>
          </a:pPr>
          <a:r>
            <a:rPr lang="en-US" altLang="zh-TW" sz="3000" kern="1200" dirty="0" smtClean="0">
              <a:latin typeface="王漢宗特黑體繁" pitchFamily="2" charset="-120"/>
              <a:ea typeface="王漢宗特黑體繁" pitchFamily="2" charset="-120"/>
            </a:rPr>
            <a:t>Q&amp;A</a:t>
          </a:r>
          <a:endParaRPr lang="zh-TW" altLang="en-US" sz="3000" kern="1200" dirty="0">
            <a:latin typeface="王漢宗特黑體繁" pitchFamily="2" charset="-120"/>
            <a:ea typeface="王漢宗特黑體繁" pitchFamily="2" charset="-120"/>
          </a:endParaRPr>
        </a:p>
      </dsp:txBody>
      <dsp:txXfrm>
        <a:off x="460128" y="3126353"/>
        <a:ext cx="5580684" cy="625205"/>
      </dsp:txXfrm>
    </dsp:sp>
    <dsp:sp modelId="{1AC29508-FFDE-4392-BCC3-5DD1069E1E95}">
      <dsp:nvSpPr>
        <dsp:cNvPr id="0" name=""/>
        <dsp:cNvSpPr/>
      </dsp:nvSpPr>
      <dsp:spPr>
        <a:xfrm>
          <a:off x="69375" y="3048203"/>
          <a:ext cx="781507" cy="781507"/>
        </a:xfrm>
        <a:prstGeom prst="ellipse">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1414A-1FC6-44FA-8DB9-C865709244E2}">
      <dsp:nvSpPr>
        <dsp:cNvPr id="0" name=""/>
        <dsp:cNvSpPr/>
      </dsp:nvSpPr>
      <dsp:spPr>
        <a:xfrm>
          <a:off x="556387" y="0"/>
          <a:ext cx="6305725" cy="216024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377681-AA0A-43E8-A161-870F11154C9B}">
      <dsp:nvSpPr>
        <dsp:cNvPr id="0" name=""/>
        <dsp:cNvSpPr/>
      </dsp:nvSpPr>
      <dsp:spPr>
        <a:xfrm>
          <a:off x="214984" y="648072"/>
          <a:ext cx="2225550" cy="86409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國小統一報名</a:t>
          </a:r>
          <a:endParaRPr lang="en-US" altLang="zh-TW" sz="1700" kern="1200" dirty="0" smtClean="0">
            <a:solidFill>
              <a:schemeClr val="tx1"/>
            </a:solidFill>
            <a:latin typeface="王漢宗特黑體繁" pitchFamily="2" charset="-120"/>
            <a:ea typeface="王漢宗特黑體繁" pitchFamily="2" charset="-120"/>
          </a:endParaRPr>
        </a:p>
        <a:p>
          <a:pPr lvl="0" algn="ctr" defTabSz="755650">
            <a:lnSpc>
              <a:spcPct val="90000"/>
            </a:lnSpc>
            <a:spcBef>
              <a:spcPct val="0"/>
            </a:spcBef>
            <a:spcAft>
              <a:spcPct val="35000"/>
            </a:spcAft>
          </a:pPr>
          <a:r>
            <a:rPr lang="en-US" altLang="zh-TW" sz="1700" kern="1200" dirty="0" smtClean="0">
              <a:solidFill>
                <a:schemeClr val="tx1"/>
              </a:solidFill>
              <a:latin typeface="王漢宗特黑體繁" pitchFamily="2" charset="-120"/>
              <a:ea typeface="王漢宗特黑體繁" pitchFamily="2" charset="-120"/>
            </a:rPr>
            <a:t>4</a:t>
          </a:r>
          <a:r>
            <a:rPr lang="zh-TW" altLang="en-US" sz="1700" kern="1200" dirty="0" smtClean="0">
              <a:solidFill>
                <a:schemeClr val="tx1"/>
              </a:solidFill>
              <a:latin typeface="王漢宗特黑體繁" pitchFamily="2" charset="-120"/>
              <a:ea typeface="王漢宗特黑體繁" pitchFamily="2" charset="-120"/>
            </a:rPr>
            <a:t>月</a:t>
          </a:r>
          <a:r>
            <a:rPr lang="en-US" altLang="zh-TW" sz="1700" kern="1200" dirty="0" smtClean="0">
              <a:solidFill>
                <a:schemeClr val="tx1"/>
              </a:solidFill>
              <a:latin typeface="王漢宗特黑體繁" pitchFamily="2" charset="-120"/>
              <a:ea typeface="王漢宗特黑體繁" pitchFamily="2" charset="-120"/>
            </a:rPr>
            <a:t>6</a:t>
          </a:r>
          <a:r>
            <a:rPr lang="zh-TW" altLang="en-US" sz="1700" kern="1200" dirty="0" smtClean="0">
              <a:solidFill>
                <a:schemeClr val="tx1"/>
              </a:solidFill>
              <a:latin typeface="王漢宗特黑體繁" pitchFamily="2" charset="-120"/>
              <a:ea typeface="王漢宗特黑體繁" pitchFamily="2" charset="-120"/>
            </a:rPr>
            <a:t>日到</a:t>
          </a:r>
          <a:r>
            <a:rPr lang="en-US" altLang="zh-TW" sz="1700" kern="1200" dirty="0" smtClean="0">
              <a:solidFill>
                <a:schemeClr val="tx1"/>
              </a:solidFill>
              <a:latin typeface="王漢宗特黑體繁" pitchFamily="2" charset="-120"/>
              <a:ea typeface="王漢宗特黑體繁" pitchFamily="2" charset="-120"/>
            </a:rPr>
            <a:t>8</a:t>
          </a:r>
          <a:r>
            <a:rPr lang="zh-TW" altLang="en-US" sz="1700" kern="1200" dirty="0" smtClean="0">
              <a:solidFill>
                <a:schemeClr val="tx1"/>
              </a:solidFill>
              <a:latin typeface="王漢宗特黑體繁" pitchFamily="2" charset="-120"/>
              <a:ea typeface="王漢宗特黑體繁" pitchFamily="2" charset="-120"/>
            </a:rPr>
            <a:t>日</a:t>
          </a:r>
          <a:endParaRPr lang="zh-TW" altLang="en-US" sz="1700" kern="1200" dirty="0">
            <a:solidFill>
              <a:schemeClr val="tx1"/>
            </a:solidFill>
            <a:latin typeface="王漢宗特黑體繁" pitchFamily="2" charset="-120"/>
            <a:ea typeface="王漢宗特黑體繁" pitchFamily="2" charset="-120"/>
          </a:endParaRPr>
        </a:p>
      </dsp:txBody>
      <dsp:txXfrm>
        <a:off x="257166" y="690254"/>
        <a:ext cx="2141186" cy="779732"/>
      </dsp:txXfrm>
    </dsp:sp>
    <dsp:sp modelId="{DB414CCA-690D-4385-A128-5D02235165B8}">
      <dsp:nvSpPr>
        <dsp:cNvPr id="0" name=""/>
        <dsp:cNvSpPr/>
      </dsp:nvSpPr>
      <dsp:spPr>
        <a:xfrm>
          <a:off x="2596475" y="648072"/>
          <a:ext cx="2225550" cy="864096"/>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審查結果</a:t>
          </a:r>
          <a:endParaRPr lang="en-US" altLang="zh-TW" sz="1700" kern="1200" dirty="0" smtClean="0">
            <a:solidFill>
              <a:schemeClr val="tx1"/>
            </a:solidFill>
            <a:latin typeface="王漢宗特黑體繁" pitchFamily="2" charset="-120"/>
            <a:ea typeface="王漢宗特黑體繁" pitchFamily="2" charset="-120"/>
          </a:endParaRPr>
        </a:p>
        <a:p>
          <a:pPr lvl="0" algn="ctr" defTabSz="755650">
            <a:lnSpc>
              <a:spcPct val="90000"/>
            </a:lnSpc>
            <a:spcBef>
              <a:spcPct val="0"/>
            </a:spcBef>
            <a:spcAft>
              <a:spcPct val="35000"/>
            </a:spcAft>
          </a:pPr>
          <a:r>
            <a:rPr lang="en-US" altLang="zh-TW" sz="1700" kern="1200" dirty="0" smtClean="0">
              <a:solidFill>
                <a:schemeClr val="tx1"/>
              </a:solidFill>
              <a:latin typeface="王漢宗特黑體繁" pitchFamily="2" charset="-120"/>
              <a:ea typeface="王漢宗特黑體繁" pitchFamily="2" charset="-120"/>
            </a:rPr>
            <a:t>4</a:t>
          </a:r>
          <a:r>
            <a:rPr lang="zh-TW" altLang="en-US" sz="1700" kern="1200" dirty="0" smtClean="0">
              <a:solidFill>
                <a:schemeClr val="tx1"/>
              </a:solidFill>
              <a:latin typeface="王漢宗特黑體繁" pitchFamily="2" charset="-120"/>
              <a:ea typeface="王漢宗特黑體繁" pitchFamily="2" charset="-120"/>
            </a:rPr>
            <a:t>月</a:t>
          </a:r>
          <a:r>
            <a:rPr lang="en-US" altLang="zh-TW" sz="1700" kern="1200" dirty="0" smtClean="0">
              <a:solidFill>
                <a:schemeClr val="tx1"/>
              </a:solidFill>
              <a:latin typeface="王漢宗特黑體繁" pitchFamily="2" charset="-120"/>
              <a:ea typeface="王漢宗特黑體繁" pitchFamily="2" charset="-120"/>
            </a:rPr>
            <a:t>19</a:t>
          </a:r>
          <a:r>
            <a:rPr lang="zh-TW" altLang="en-US" sz="1700" kern="1200" dirty="0" smtClean="0">
              <a:solidFill>
                <a:schemeClr val="tx1"/>
              </a:solidFill>
              <a:latin typeface="王漢宗特黑體繁" pitchFamily="2" charset="-120"/>
              <a:ea typeface="王漢宗特黑體繁" pitchFamily="2" charset="-120"/>
            </a:rPr>
            <a:t>日</a:t>
          </a:r>
          <a:endParaRPr lang="zh-TW" altLang="en-US" sz="1700" kern="1200" dirty="0">
            <a:solidFill>
              <a:schemeClr val="tx1"/>
            </a:solidFill>
            <a:latin typeface="王漢宗特黑體繁" pitchFamily="2" charset="-120"/>
            <a:ea typeface="王漢宗特黑體繁" pitchFamily="2" charset="-120"/>
          </a:endParaRPr>
        </a:p>
      </dsp:txBody>
      <dsp:txXfrm>
        <a:off x="2638657" y="690254"/>
        <a:ext cx="2141186" cy="779732"/>
      </dsp:txXfrm>
    </dsp:sp>
    <dsp:sp modelId="{18051ABA-8B39-4A4C-8854-097192F0851E}">
      <dsp:nvSpPr>
        <dsp:cNvPr id="0" name=""/>
        <dsp:cNvSpPr/>
      </dsp:nvSpPr>
      <dsp:spPr>
        <a:xfrm>
          <a:off x="4977965" y="648072"/>
          <a:ext cx="2225550" cy="864096"/>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通過</a:t>
          </a:r>
          <a:r>
            <a:rPr lang="en-US" altLang="zh-TW" sz="1700" kern="1200" dirty="0" smtClean="0">
              <a:solidFill>
                <a:schemeClr val="tx1"/>
              </a:solidFill>
              <a:latin typeface="王漢宗特黑體繁" pitchFamily="2" charset="-120"/>
              <a:ea typeface="王漢宗特黑體繁" pitchFamily="2" charset="-120"/>
            </a:rPr>
            <a:t>(06.14)</a:t>
          </a:r>
        </a:p>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（報到）</a:t>
          </a:r>
          <a:endParaRPr lang="zh-TW" altLang="en-US" sz="1700" kern="1200" dirty="0">
            <a:solidFill>
              <a:schemeClr val="tx1"/>
            </a:solidFill>
            <a:latin typeface="王漢宗特黑體繁" pitchFamily="2" charset="-120"/>
            <a:ea typeface="王漢宗特黑體繁" pitchFamily="2" charset="-120"/>
          </a:endParaRPr>
        </a:p>
      </dsp:txBody>
      <dsp:txXfrm>
        <a:off x="5020147" y="690254"/>
        <a:ext cx="2141186" cy="7797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1414A-1FC6-44FA-8DB9-C865709244E2}">
      <dsp:nvSpPr>
        <dsp:cNvPr id="0" name=""/>
        <dsp:cNvSpPr/>
      </dsp:nvSpPr>
      <dsp:spPr>
        <a:xfrm>
          <a:off x="469053" y="0"/>
          <a:ext cx="6305725" cy="216024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377681-AA0A-43E8-A161-870F11154C9B}">
      <dsp:nvSpPr>
        <dsp:cNvPr id="0" name=""/>
        <dsp:cNvSpPr/>
      </dsp:nvSpPr>
      <dsp:spPr>
        <a:xfrm>
          <a:off x="2943" y="648072"/>
          <a:ext cx="1765946" cy="86409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smtClean="0">
              <a:solidFill>
                <a:schemeClr val="tx1"/>
              </a:solidFill>
              <a:latin typeface="王漢宗特黑體繁" pitchFamily="2" charset="-120"/>
              <a:ea typeface="王漢宗特黑體繁" pitchFamily="2" charset="-120"/>
            </a:rPr>
            <a:t>國小統一報名</a:t>
          </a:r>
          <a:endParaRPr lang="en-US" altLang="zh-TW" sz="1700" kern="1200" dirty="0" smtClean="0">
            <a:solidFill>
              <a:schemeClr val="tx1"/>
            </a:solidFill>
            <a:latin typeface="王漢宗特黑體繁" pitchFamily="2" charset="-120"/>
            <a:ea typeface="王漢宗特黑體繁" pitchFamily="2" charset="-120"/>
          </a:endParaRPr>
        </a:p>
        <a:p>
          <a:pPr lvl="0" algn="ctr" defTabSz="755650">
            <a:lnSpc>
              <a:spcPct val="90000"/>
            </a:lnSpc>
            <a:spcBef>
              <a:spcPct val="0"/>
            </a:spcBef>
            <a:spcAft>
              <a:spcPct val="35000"/>
            </a:spcAft>
          </a:pPr>
          <a:r>
            <a:rPr lang="en-US" altLang="zh-TW" sz="1700" kern="1200" dirty="0" smtClean="0">
              <a:solidFill>
                <a:schemeClr val="tx1"/>
              </a:solidFill>
              <a:latin typeface="王漢宗特黑體繁" pitchFamily="2" charset="-120"/>
              <a:ea typeface="王漢宗特黑體繁" pitchFamily="2" charset="-120"/>
            </a:rPr>
            <a:t>4</a:t>
          </a:r>
          <a:r>
            <a:rPr lang="zh-TW" altLang="en-US" sz="1700" kern="1200" dirty="0" smtClean="0">
              <a:solidFill>
                <a:schemeClr val="tx1"/>
              </a:solidFill>
              <a:latin typeface="王漢宗特黑體繁" pitchFamily="2" charset="-120"/>
              <a:ea typeface="王漢宗特黑體繁" pitchFamily="2" charset="-120"/>
            </a:rPr>
            <a:t>月</a:t>
          </a:r>
          <a:r>
            <a:rPr lang="en-US" altLang="zh-TW" sz="1700" kern="1200" dirty="0" smtClean="0">
              <a:solidFill>
                <a:schemeClr val="tx1"/>
              </a:solidFill>
              <a:latin typeface="王漢宗特黑體繁" pitchFamily="2" charset="-120"/>
              <a:ea typeface="王漢宗特黑體繁" pitchFamily="2" charset="-120"/>
            </a:rPr>
            <a:t>6</a:t>
          </a:r>
          <a:r>
            <a:rPr lang="zh-TW" altLang="en-US" sz="1700" kern="1200" dirty="0" smtClean="0">
              <a:solidFill>
                <a:schemeClr val="tx1"/>
              </a:solidFill>
              <a:latin typeface="王漢宗特黑體繁" pitchFamily="2" charset="-120"/>
              <a:ea typeface="王漢宗特黑體繁" pitchFamily="2" charset="-120"/>
            </a:rPr>
            <a:t>日到</a:t>
          </a:r>
          <a:r>
            <a:rPr lang="en-US" altLang="zh-TW" sz="1700" kern="1200" dirty="0" smtClean="0">
              <a:solidFill>
                <a:schemeClr val="tx1"/>
              </a:solidFill>
              <a:latin typeface="王漢宗特黑體繁" pitchFamily="2" charset="-120"/>
              <a:ea typeface="王漢宗特黑體繁" pitchFamily="2" charset="-120"/>
            </a:rPr>
            <a:t>8</a:t>
          </a:r>
          <a:r>
            <a:rPr lang="zh-TW" altLang="en-US" sz="1700" kern="1200" dirty="0" smtClean="0">
              <a:solidFill>
                <a:schemeClr val="tx1"/>
              </a:solidFill>
              <a:latin typeface="王漢宗特黑體繁" pitchFamily="2" charset="-120"/>
              <a:ea typeface="王漢宗特黑體繁" pitchFamily="2" charset="-120"/>
            </a:rPr>
            <a:t>日</a:t>
          </a:r>
          <a:endParaRPr lang="zh-TW" altLang="en-US" sz="1700" kern="1200" dirty="0">
            <a:solidFill>
              <a:schemeClr val="tx1"/>
            </a:solidFill>
            <a:latin typeface="王漢宗特黑體繁" pitchFamily="2" charset="-120"/>
            <a:ea typeface="王漢宗特黑體繁" pitchFamily="2" charset="-120"/>
          </a:endParaRPr>
        </a:p>
      </dsp:txBody>
      <dsp:txXfrm>
        <a:off x="45125" y="690254"/>
        <a:ext cx="1681582" cy="779732"/>
      </dsp:txXfrm>
    </dsp:sp>
    <dsp:sp modelId="{DB414CCA-690D-4385-A128-5D02235165B8}">
      <dsp:nvSpPr>
        <dsp:cNvPr id="0" name=""/>
        <dsp:cNvSpPr/>
      </dsp:nvSpPr>
      <dsp:spPr>
        <a:xfrm>
          <a:off x="1885165" y="648072"/>
          <a:ext cx="1765946" cy="864096"/>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初選</a:t>
          </a:r>
          <a:r>
            <a:rPr lang="en-US" altLang="zh-TW" sz="1700" kern="1200" dirty="0" smtClean="0">
              <a:solidFill>
                <a:schemeClr val="tx1"/>
              </a:solidFill>
              <a:latin typeface="王漢宗特黑體繁" pitchFamily="2" charset="-120"/>
              <a:ea typeface="王漢宗特黑體繁" pitchFamily="2" charset="-120"/>
            </a:rPr>
            <a:t>(05.01)</a:t>
          </a:r>
        </a:p>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（性向測驗）</a:t>
          </a:r>
          <a:endParaRPr lang="en-US" altLang="zh-TW" sz="1700" kern="1200" dirty="0" smtClean="0">
            <a:solidFill>
              <a:schemeClr val="tx1"/>
            </a:solidFill>
            <a:latin typeface="王漢宗特黑體繁" pitchFamily="2" charset="-120"/>
            <a:ea typeface="王漢宗特黑體繁" pitchFamily="2" charset="-120"/>
          </a:endParaRPr>
        </a:p>
      </dsp:txBody>
      <dsp:txXfrm>
        <a:off x="1927347" y="690254"/>
        <a:ext cx="1681582" cy="779732"/>
      </dsp:txXfrm>
    </dsp:sp>
    <dsp:sp modelId="{18051ABA-8B39-4A4C-8854-097192F0851E}">
      <dsp:nvSpPr>
        <dsp:cNvPr id="0" name=""/>
        <dsp:cNvSpPr/>
      </dsp:nvSpPr>
      <dsp:spPr>
        <a:xfrm>
          <a:off x="3767388" y="648072"/>
          <a:ext cx="1765946" cy="864096"/>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複選</a:t>
          </a:r>
          <a:r>
            <a:rPr lang="en-US" altLang="zh-TW" sz="1700" kern="1200" dirty="0" smtClean="0">
              <a:solidFill>
                <a:schemeClr val="tx1"/>
              </a:solidFill>
              <a:latin typeface="王漢宗特黑體繁" pitchFamily="2" charset="-120"/>
              <a:ea typeface="王漢宗特黑體繁" pitchFamily="2" charset="-120"/>
            </a:rPr>
            <a:t>(05.29)</a:t>
          </a:r>
        </a:p>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（實作測驗）</a:t>
          </a:r>
          <a:endParaRPr lang="zh-TW" altLang="en-US" sz="1700" kern="1200" dirty="0">
            <a:solidFill>
              <a:schemeClr val="tx1"/>
            </a:solidFill>
            <a:latin typeface="王漢宗特黑體繁" pitchFamily="2" charset="-120"/>
            <a:ea typeface="王漢宗特黑體繁" pitchFamily="2" charset="-120"/>
          </a:endParaRPr>
        </a:p>
      </dsp:txBody>
      <dsp:txXfrm>
        <a:off x="3809570" y="690254"/>
        <a:ext cx="1681582" cy="779732"/>
      </dsp:txXfrm>
    </dsp:sp>
    <dsp:sp modelId="{23A22188-ED2E-48BE-AAB1-7A76CC525643}">
      <dsp:nvSpPr>
        <dsp:cNvPr id="0" name=""/>
        <dsp:cNvSpPr/>
      </dsp:nvSpPr>
      <dsp:spPr>
        <a:xfrm>
          <a:off x="5649610" y="648072"/>
          <a:ext cx="1765946" cy="864096"/>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通過</a:t>
          </a:r>
          <a:r>
            <a:rPr lang="en-US" altLang="zh-TW" sz="1700" kern="1200" dirty="0" smtClean="0">
              <a:solidFill>
                <a:schemeClr val="tx1"/>
              </a:solidFill>
              <a:latin typeface="王漢宗特黑體繁" pitchFamily="2" charset="-120"/>
              <a:ea typeface="王漢宗特黑體繁" pitchFamily="2" charset="-120"/>
            </a:rPr>
            <a:t>(06.14)</a:t>
          </a:r>
        </a:p>
        <a:p>
          <a:pPr lvl="0" algn="ctr" defTabSz="755650">
            <a:lnSpc>
              <a:spcPct val="90000"/>
            </a:lnSpc>
            <a:spcBef>
              <a:spcPct val="0"/>
            </a:spcBef>
            <a:spcAft>
              <a:spcPct val="35000"/>
            </a:spcAft>
          </a:pPr>
          <a:r>
            <a:rPr lang="zh-TW" altLang="en-US" sz="1700" kern="1200" dirty="0" smtClean="0">
              <a:solidFill>
                <a:schemeClr val="tx1"/>
              </a:solidFill>
              <a:latin typeface="王漢宗特黑體繁" pitchFamily="2" charset="-120"/>
              <a:ea typeface="王漢宗特黑體繁" pitchFamily="2" charset="-120"/>
            </a:rPr>
            <a:t>（報到）</a:t>
          </a:r>
          <a:endParaRPr lang="zh-TW" altLang="en-US" sz="1700" kern="1200" dirty="0">
            <a:solidFill>
              <a:schemeClr val="tx1"/>
            </a:solidFill>
            <a:latin typeface="王漢宗特黑體繁" pitchFamily="2" charset="-120"/>
            <a:ea typeface="王漢宗特黑體繁" pitchFamily="2" charset="-120"/>
          </a:endParaRPr>
        </a:p>
      </dsp:txBody>
      <dsp:txXfrm>
        <a:off x="5691792" y="690254"/>
        <a:ext cx="1681582" cy="7797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55B61-DFDA-499D-B4AC-E02B2E46E2C7}">
      <dsp:nvSpPr>
        <dsp:cNvPr id="0" name=""/>
        <dsp:cNvSpPr/>
      </dsp:nvSpPr>
      <dsp:spPr>
        <a:xfrm>
          <a:off x="1495663" y="47207"/>
          <a:ext cx="2265952" cy="22659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zh-TW" altLang="en-US" sz="2800" kern="1200" dirty="0" smtClean="0">
              <a:solidFill>
                <a:srgbClr val="FF0000"/>
              </a:solidFill>
              <a:latin typeface="王漢宗特黑體繁" pitchFamily="2" charset="-120"/>
              <a:ea typeface="王漢宗特黑體繁" pitchFamily="2" charset="-120"/>
            </a:rPr>
            <a:t>中上</a:t>
          </a:r>
          <a:endParaRPr lang="en-US" altLang="zh-TW" sz="2800" kern="1200" dirty="0" smtClean="0">
            <a:solidFill>
              <a:srgbClr val="FF0000"/>
            </a:solidFill>
            <a:latin typeface="王漢宗特黑體繁" pitchFamily="2" charset="-120"/>
            <a:ea typeface="王漢宗特黑體繁" pitchFamily="2" charset="-120"/>
          </a:endParaRPr>
        </a:p>
        <a:p>
          <a:pPr lvl="0" algn="ctr" defTabSz="1244600">
            <a:lnSpc>
              <a:spcPct val="90000"/>
            </a:lnSpc>
            <a:spcBef>
              <a:spcPct val="0"/>
            </a:spcBef>
            <a:spcAft>
              <a:spcPct val="35000"/>
            </a:spcAft>
          </a:pPr>
          <a:r>
            <a:rPr lang="zh-TW" altLang="en-US" sz="2800" kern="1200" dirty="0" smtClean="0">
              <a:solidFill>
                <a:srgbClr val="FF0000"/>
              </a:solidFill>
              <a:latin typeface="王漢宗特黑體繁" pitchFamily="2" charset="-120"/>
              <a:ea typeface="王漢宗特黑體繁" pitchFamily="2" charset="-120"/>
            </a:rPr>
            <a:t>智能</a:t>
          </a:r>
          <a:endParaRPr lang="zh-TW" altLang="en-US" sz="2800" kern="1200" dirty="0">
            <a:solidFill>
              <a:srgbClr val="FF0000"/>
            </a:solidFill>
            <a:latin typeface="王漢宗特黑體繁" pitchFamily="2" charset="-120"/>
            <a:ea typeface="王漢宗特黑體繁" pitchFamily="2" charset="-120"/>
          </a:endParaRPr>
        </a:p>
      </dsp:txBody>
      <dsp:txXfrm>
        <a:off x="1797790" y="443749"/>
        <a:ext cx="1661698" cy="1019678"/>
      </dsp:txXfrm>
    </dsp:sp>
    <dsp:sp modelId="{200A3CAA-898E-47B0-B5CE-6E1F30B4C033}">
      <dsp:nvSpPr>
        <dsp:cNvPr id="0" name=""/>
        <dsp:cNvSpPr/>
      </dsp:nvSpPr>
      <dsp:spPr>
        <a:xfrm>
          <a:off x="2313294" y="1463427"/>
          <a:ext cx="2265952" cy="2265952"/>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zh-TW" altLang="en-US" sz="2800" kern="1200" dirty="0" smtClean="0">
              <a:solidFill>
                <a:schemeClr val="accent6">
                  <a:lumMod val="50000"/>
                </a:schemeClr>
              </a:solidFill>
              <a:latin typeface="王漢宗特黑體繁" pitchFamily="2" charset="-120"/>
              <a:ea typeface="王漢宗特黑體繁" pitchFamily="2" charset="-120"/>
            </a:rPr>
            <a:t>高學習熱誠</a:t>
          </a:r>
          <a:endParaRPr lang="zh-TW" altLang="en-US" sz="2800" kern="1200" dirty="0">
            <a:solidFill>
              <a:schemeClr val="accent6">
                <a:lumMod val="50000"/>
              </a:schemeClr>
            </a:solidFill>
            <a:latin typeface="王漢宗特黑體繁" pitchFamily="2" charset="-120"/>
            <a:ea typeface="王漢宗特黑體繁" pitchFamily="2" charset="-120"/>
          </a:endParaRPr>
        </a:p>
      </dsp:txBody>
      <dsp:txXfrm>
        <a:off x="3006298" y="2048798"/>
        <a:ext cx="1359571" cy="1246274"/>
      </dsp:txXfrm>
    </dsp:sp>
    <dsp:sp modelId="{DED4D2EE-B2E7-4D6C-9BA8-2029BC0B5084}">
      <dsp:nvSpPr>
        <dsp:cNvPr id="0" name=""/>
        <dsp:cNvSpPr/>
      </dsp:nvSpPr>
      <dsp:spPr>
        <a:xfrm>
          <a:off x="678031" y="1463427"/>
          <a:ext cx="2265952" cy="22659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zh-TW" altLang="en-US" sz="2800" kern="1200" dirty="0" smtClean="0">
              <a:solidFill>
                <a:srgbClr val="0070C0"/>
              </a:solidFill>
              <a:latin typeface="王漢宗特黑體繁" pitchFamily="2" charset="-120"/>
              <a:ea typeface="王漢宗特黑體繁" pitchFamily="2" charset="-120"/>
            </a:rPr>
            <a:t>高創造力</a:t>
          </a:r>
          <a:endParaRPr lang="zh-TW" altLang="en-US" sz="2800" kern="1200" dirty="0">
            <a:solidFill>
              <a:srgbClr val="0070C0"/>
            </a:solidFill>
            <a:latin typeface="王漢宗特黑體繁" pitchFamily="2" charset="-120"/>
            <a:ea typeface="王漢宗特黑體繁" pitchFamily="2" charset="-120"/>
          </a:endParaRPr>
        </a:p>
      </dsp:txBody>
      <dsp:txXfrm>
        <a:off x="891409" y="2048798"/>
        <a:ext cx="1359571" cy="12462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467C-4C1D-4315-9888-45C958B2B3CB}">
      <dsp:nvSpPr>
        <dsp:cNvPr id="0" name=""/>
        <dsp:cNvSpPr/>
      </dsp:nvSpPr>
      <dsp:spPr>
        <a:xfrm rot="5400000">
          <a:off x="-256683" y="259019"/>
          <a:ext cx="1711221" cy="119785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latin typeface="王漢宗特黑體繁" pitchFamily="2" charset="-120"/>
              <a:ea typeface="王漢宗特黑體繁" pitchFamily="2" charset="-120"/>
            </a:rPr>
            <a:t>初試</a:t>
          </a:r>
          <a:endParaRPr lang="zh-TW" altLang="en-US" sz="3100" kern="1200" dirty="0">
            <a:latin typeface="王漢宗特黑體繁" pitchFamily="2" charset="-120"/>
            <a:ea typeface="王漢宗特黑體繁" pitchFamily="2" charset="-120"/>
          </a:endParaRPr>
        </a:p>
      </dsp:txBody>
      <dsp:txXfrm rot="-5400000">
        <a:off x="1" y="601262"/>
        <a:ext cx="1197854" cy="513367"/>
      </dsp:txXfrm>
    </dsp:sp>
    <dsp:sp modelId="{BB3CB568-8D01-48C2-BE8C-28DBC804BFA2}">
      <dsp:nvSpPr>
        <dsp:cNvPr id="0" name=""/>
        <dsp:cNvSpPr/>
      </dsp:nvSpPr>
      <dsp:spPr>
        <a:xfrm rot="5400000">
          <a:off x="2844922" y="-1644731"/>
          <a:ext cx="1112293" cy="440642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zh-TW" altLang="en-US" sz="2700" kern="1200" dirty="0" smtClean="0">
              <a:latin typeface="王漢宗特黑體繁" pitchFamily="2" charset="-120"/>
              <a:ea typeface="王漢宗特黑體繁" pitchFamily="2" charset="-120"/>
            </a:rPr>
            <a:t>國語文及英語文性向測驗</a:t>
          </a:r>
          <a:endParaRPr lang="zh-TW" altLang="en-US" sz="2700" kern="1200" dirty="0">
            <a:latin typeface="王漢宗特黑體繁" pitchFamily="2" charset="-120"/>
            <a:ea typeface="王漢宗特黑體繁" pitchFamily="2" charset="-120"/>
          </a:endParaRPr>
        </a:p>
        <a:p>
          <a:pPr marL="228600" lvl="1" indent="-228600" algn="l" defTabSz="1200150">
            <a:lnSpc>
              <a:spcPct val="90000"/>
            </a:lnSpc>
            <a:spcBef>
              <a:spcPct val="0"/>
            </a:spcBef>
            <a:spcAft>
              <a:spcPct val="15000"/>
            </a:spcAft>
            <a:buChar char="••"/>
          </a:pPr>
          <a:r>
            <a:rPr lang="en-US" altLang="zh-TW" sz="2700" kern="1200" dirty="0" smtClean="0">
              <a:latin typeface="王漢宗特黑體繁" pitchFamily="2" charset="-120"/>
              <a:ea typeface="王漢宗特黑體繁" pitchFamily="2" charset="-120"/>
            </a:rPr>
            <a:t>110.05.01(</a:t>
          </a:r>
          <a:r>
            <a:rPr lang="zh-TW" altLang="en-US" sz="2700" kern="1200" dirty="0" smtClean="0">
              <a:latin typeface="王漢宗特黑體繁" pitchFamily="2" charset="-120"/>
              <a:ea typeface="王漢宗特黑體繁" pitchFamily="2" charset="-120"/>
            </a:rPr>
            <a:t>六</a:t>
          </a:r>
          <a:r>
            <a:rPr lang="en-US" altLang="zh-TW" sz="2700" kern="1200" dirty="0" smtClean="0">
              <a:latin typeface="王漢宗特黑體繁" pitchFamily="2" charset="-120"/>
              <a:ea typeface="王漢宗特黑體繁" pitchFamily="2" charset="-120"/>
            </a:rPr>
            <a:t>)</a:t>
          </a:r>
          <a:endParaRPr lang="zh-TW" altLang="en-US" sz="2700" kern="1200" dirty="0">
            <a:latin typeface="王漢宗特黑體繁" pitchFamily="2" charset="-120"/>
            <a:ea typeface="王漢宗特黑體繁" pitchFamily="2" charset="-120"/>
          </a:endParaRPr>
        </a:p>
      </dsp:txBody>
      <dsp:txXfrm rot="-5400000">
        <a:off x="1197854" y="56635"/>
        <a:ext cx="4352131" cy="1003697"/>
      </dsp:txXfrm>
    </dsp:sp>
    <dsp:sp modelId="{FD41B2FE-1DFA-4F79-8D6E-A364EB5CF100}">
      <dsp:nvSpPr>
        <dsp:cNvPr id="0" name=""/>
        <dsp:cNvSpPr/>
      </dsp:nvSpPr>
      <dsp:spPr>
        <a:xfrm rot="5400000">
          <a:off x="-256683" y="1677813"/>
          <a:ext cx="1711221" cy="119785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zh-TW" altLang="en-US" sz="3100" kern="1200" dirty="0" smtClean="0">
              <a:latin typeface="王漢宗特黑體繁" pitchFamily="2" charset="-120"/>
              <a:ea typeface="王漢宗特黑體繁" pitchFamily="2" charset="-120"/>
            </a:rPr>
            <a:t>複試</a:t>
          </a:r>
          <a:endParaRPr lang="zh-TW" altLang="en-US" sz="3100" kern="1200" dirty="0">
            <a:latin typeface="王漢宗特黑體繁" pitchFamily="2" charset="-120"/>
            <a:ea typeface="王漢宗特黑體繁" pitchFamily="2" charset="-120"/>
          </a:endParaRPr>
        </a:p>
      </dsp:txBody>
      <dsp:txXfrm rot="-5400000">
        <a:off x="1" y="2020056"/>
        <a:ext cx="1197854" cy="513367"/>
      </dsp:txXfrm>
    </dsp:sp>
    <dsp:sp modelId="{3484760B-6E31-4186-A4F3-4BA97E84DBA6}">
      <dsp:nvSpPr>
        <dsp:cNvPr id="0" name=""/>
        <dsp:cNvSpPr/>
      </dsp:nvSpPr>
      <dsp:spPr>
        <a:xfrm rot="5400000">
          <a:off x="2844922" y="-225937"/>
          <a:ext cx="1112293" cy="440642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zh-TW" altLang="en-US" sz="2700" kern="1200" dirty="0" smtClean="0">
              <a:latin typeface="王漢宗特黑體繁" pitchFamily="2" charset="-120"/>
              <a:ea typeface="王漢宗特黑體繁" pitchFamily="2" charset="-120"/>
            </a:rPr>
            <a:t>國語文及英語文實作測驗</a:t>
          </a:r>
          <a:endParaRPr lang="zh-TW" altLang="en-US" sz="2700" kern="1200" dirty="0">
            <a:latin typeface="王漢宗特黑體繁" pitchFamily="2" charset="-120"/>
            <a:ea typeface="王漢宗特黑體繁" pitchFamily="2" charset="-120"/>
          </a:endParaRPr>
        </a:p>
        <a:p>
          <a:pPr marL="228600" lvl="1" indent="-228600" algn="l" defTabSz="1200150">
            <a:lnSpc>
              <a:spcPct val="90000"/>
            </a:lnSpc>
            <a:spcBef>
              <a:spcPct val="0"/>
            </a:spcBef>
            <a:spcAft>
              <a:spcPct val="15000"/>
            </a:spcAft>
            <a:buChar char="••"/>
          </a:pPr>
          <a:r>
            <a:rPr lang="en-US" altLang="zh-TW" sz="2700" kern="1200" dirty="0" smtClean="0">
              <a:latin typeface="王漢宗特黑體繁" pitchFamily="2" charset="-120"/>
              <a:ea typeface="王漢宗特黑體繁" pitchFamily="2" charset="-120"/>
            </a:rPr>
            <a:t>110.05.29(</a:t>
          </a:r>
          <a:r>
            <a:rPr lang="zh-TW" altLang="en-US" sz="2700" kern="1200" dirty="0" smtClean="0">
              <a:latin typeface="王漢宗特黑體繁" pitchFamily="2" charset="-120"/>
              <a:ea typeface="王漢宗特黑體繁" pitchFamily="2" charset="-120"/>
            </a:rPr>
            <a:t>六</a:t>
          </a:r>
          <a:r>
            <a:rPr lang="en-US" altLang="zh-TW" sz="2700" kern="1200" dirty="0" smtClean="0">
              <a:latin typeface="王漢宗特黑體繁" pitchFamily="2" charset="-120"/>
              <a:ea typeface="王漢宗特黑體繁" pitchFamily="2" charset="-120"/>
            </a:rPr>
            <a:t>)</a:t>
          </a:r>
          <a:endParaRPr lang="zh-TW" altLang="en-US" sz="2700" kern="1200" dirty="0">
            <a:latin typeface="王漢宗特黑體繁" pitchFamily="2" charset="-120"/>
            <a:ea typeface="王漢宗特黑體繁" pitchFamily="2" charset="-120"/>
          </a:endParaRPr>
        </a:p>
      </dsp:txBody>
      <dsp:txXfrm rot="-5400000">
        <a:off x="1197854" y="1475429"/>
        <a:ext cx="4352131" cy="10036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467C-4C1D-4315-9888-45C958B2B3CB}">
      <dsp:nvSpPr>
        <dsp:cNvPr id="0" name=""/>
        <dsp:cNvSpPr/>
      </dsp:nvSpPr>
      <dsp:spPr>
        <a:xfrm rot="5400000">
          <a:off x="-273299" y="273299"/>
          <a:ext cx="1821994" cy="127539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zh-TW" altLang="en-US" sz="3300" kern="1200" dirty="0" smtClean="0">
              <a:latin typeface="王漢宗特黑體繁" pitchFamily="2" charset="-120"/>
              <a:ea typeface="王漢宗特黑體繁" pitchFamily="2" charset="-120"/>
            </a:rPr>
            <a:t>初試</a:t>
          </a:r>
          <a:endParaRPr lang="zh-TW" altLang="en-US" sz="3300" kern="1200" dirty="0">
            <a:latin typeface="王漢宗特黑體繁" pitchFamily="2" charset="-120"/>
            <a:ea typeface="王漢宗特黑體繁" pitchFamily="2" charset="-120"/>
          </a:endParaRPr>
        </a:p>
      </dsp:txBody>
      <dsp:txXfrm rot="-5400000">
        <a:off x="1" y="637698"/>
        <a:ext cx="1275395" cy="546599"/>
      </dsp:txXfrm>
    </dsp:sp>
    <dsp:sp modelId="{BB3CB568-8D01-48C2-BE8C-28DBC804BFA2}">
      <dsp:nvSpPr>
        <dsp:cNvPr id="0" name=""/>
        <dsp:cNvSpPr/>
      </dsp:nvSpPr>
      <dsp:spPr>
        <a:xfrm rot="5400000">
          <a:off x="2492288" y="-1216893"/>
          <a:ext cx="1184296" cy="361808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zh-TW" altLang="en-US" sz="1500" kern="1200" dirty="0" smtClean="0">
              <a:latin typeface="王漢宗特黑體繁" pitchFamily="2" charset="-120"/>
              <a:ea typeface="王漢宗特黑體繁" pitchFamily="2" charset="-120"/>
            </a:rPr>
            <a:t>各國小向國中統一報名</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110.04.06(</a:t>
          </a:r>
          <a:r>
            <a:rPr lang="zh-TW" altLang="en-US" sz="1500" kern="1200" dirty="0" smtClean="0">
              <a:latin typeface="王漢宗特黑體繁" pitchFamily="2" charset="-120"/>
              <a:ea typeface="王漢宗特黑體繁" pitchFamily="2" charset="-120"/>
            </a:rPr>
            <a:t>二</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110.04.07(</a:t>
          </a:r>
          <a:r>
            <a:rPr lang="zh-TW" altLang="en-US" sz="1500" kern="1200" dirty="0" smtClean="0">
              <a:latin typeface="王漢宗特黑體繁" pitchFamily="2" charset="-120"/>
              <a:ea typeface="王漢宗特黑體繁" pitchFamily="2" charset="-120"/>
            </a:rPr>
            <a:t>三</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110.04.08(</a:t>
          </a:r>
          <a:r>
            <a:rPr lang="zh-TW" altLang="en-US" sz="1500" kern="1200" dirty="0" smtClean="0">
              <a:latin typeface="王漢宗特黑體繁" pitchFamily="2" charset="-120"/>
              <a:ea typeface="王漢宗特黑體繁" pitchFamily="2" charset="-120"/>
            </a:rPr>
            <a:t>四</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dsp:txBody>
      <dsp:txXfrm rot="-5400000">
        <a:off x="1275396" y="57812"/>
        <a:ext cx="3560269" cy="10686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467C-4C1D-4315-9888-45C958B2B3CB}">
      <dsp:nvSpPr>
        <dsp:cNvPr id="0" name=""/>
        <dsp:cNvSpPr/>
      </dsp:nvSpPr>
      <dsp:spPr>
        <a:xfrm rot="5400000">
          <a:off x="-273119" y="273119"/>
          <a:ext cx="1820796" cy="12745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kern="1200" dirty="0" smtClean="0">
              <a:latin typeface="王漢宗特黑體繁" pitchFamily="2" charset="-120"/>
              <a:ea typeface="王漢宗特黑體繁" pitchFamily="2" charset="-120"/>
            </a:rPr>
            <a:t>複試</a:t>
          </a:r>
          <a:endParaRPr lang="zh-TW" altLang="en-US" sz="3200" kern="1200" dirty="0">
            <a:latin typeface="王漢宗特黑體繁" pitchFamily="2" charset="-120"/>
            <a:ea typeface="王漢宗特黑體繁" pitchFamily="2" charset="-120"/>
          </a:endParaRPr>
        </a:p>
      </dsp:txBody>
      <dsp:txXfrm rot="-5400000">
        <a:off x="1" y="637279"/>
        <a:ext cx="1274557" cy="546239"/>
      </dsp:txXfrm>
    </dsp:sp>
    <dsp:sp modelId="{BB3CB568-8D01-48C2-BE8C-28DBC804BFA2}">
      <dsp:nvSpPr>
        <dsp:cNvPr id="0" name=""/>
        <dsp:cNvSpPr/>
      </dsp:nvSpPr>
      <dsp:spPr>
        <a:xfrm rot="5400000">
          <a:off x="2507533" y="-1232976"/>
          <a:ext cx="1183517" cy="36494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zh-TW" altLang="en-US" sz="1500" kern="1200" dirty="0" smtClean="0">
              <a:latin typeface="王漢宗特黑體繁" pitchFamily="2" charset="-120"/>
              <a:ea typeface="王漢宗特黑體繁" pitchFamily="2" charset="-120"/>
            </a:rPr>
            <a:t>通過初選學生至金湖國中</a:t>
          </a:r>
          <a:r>
            <a:rPr lang="zh-TW" altLang="en-US" sz="1500" kern="1200" dirty="0" smtClean="0">
              <a:latin typeface="王漢宗特黑體繁" pitchFamily="2" charset="-120"/>
              <a:ea typeface="王漢宗特黑體繁" pitchFamily="2" charset="-120"/>
            </a:rPr>
            <a:t>輔導處報名</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110.05.13(</a:t>
          </a:r>
          <a:r>
            <a:rPr lang="zh-TW" altLang="en-US" sz="1500" kern="1200" dirty="0" smtClean="0">
              <a:latin typeface="王漢宗特黑體繁" pitchFamily="2" charset="-120"/>
              <a:ea typeface="王漢宗特黑體繁" pitchFamily="2" charset="-120"/>
            </a:rPr>
            <a:t>四</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110.05.14(</a:t>
          </a:r>
          <a:r>
            <a:rPr lang="zh-TW" altLang="en-US" sz="1500" kern="1200" dirty="0" smtClean="0">
              <a:latin typeface="王漢宗特黑體繁" pitchFamily="2" charset="-120"/>
              <a:ea typeface="王漢宗特黑體繁" pitchFamily="2" charset="-120"/>
            </a:rPr>
            <a:t>五</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a:p>
          <a:pPr marL="114300" lvl="1" indent="-114300" algn="l" defTabSz="666750">
            <a:lnSpc>
              <a:spcPct val="90000"/>
            </a:lnSpc>
            <a:spcBef>
              <a:spcPct val="0"/>
            </a:spcBef>
            <a:spcAft>
              <a:spcPct val="15000"/>
            </a:spcAft>
            <a:buChar char="••"/>
          </a:pPr>
          <a:r>
            <a:rPr lang="en-US" altLang="zh-TW" sz="1500" kern="1200" dirty="0" smtClean="0">
              <a:latin typeface="王漢宗特黑體繁" pitchFamily="2" charset="-120"/>
              <a:ea typeface="王漢宗特黑體繁" pitchFamily="2" charset="-120"/>
            </a:rPr>
            <a:t>110.05.15(</a:t>
          </a:r>
          <a:r>
            <a:rPr lang="zh-TW" altLang="en-US" sz="1500" kern="1200" dirty="0" smtClean="0">
              <a:latin typeface="王漢宗特黑體繁" pitchFamily="2" charset="-120"/>
              <a:ea typeface="王漢宗特黑體繁" pitchFamily="2" charset="-120"/>
            </a:rPr>
            <a:t>六</a:t>
          </a:r>
          <a:r>
            <a:rPr lang="en-US" altLang="zh-TW" sz="1500" kern="1200" dirty="0" smtClean="0">
              <a:latin typeface="王漢宗特黑體繁" pitchFamily="2" charset="-120"/>
              <a:ea typeface="王漢宗特黑體繁" pitchFamily="2" charset="-120"/>
            </a:rPr>
            <a:t>)</a:t>
          </a:r>
          <a:endParaRPr lang="zh-TW" altLang="en-US" sz="1500" kern="1200" dirty="0">
            <a:latin typeface="王漢宗特黑體繁" pitchFamily="2" charset="-120"/>
            <a:ea typeface="王漢宗特黑體繁" pitchFamily="2" charset="-120"/>
          </a:endParaRPr>
        </a:p>
      </dsp:txBody>
      <dsp:txXfrm rot="-5400000">
        <a:off x="1274557" y="57775"/>
        <a:ext cx="3591695" cy="10679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467C-4C1D-4315-9888-45C958B2B3CB}">
      <dsp:nvSpPr>
        <dsp:cNvPr id="0" name=""/>
        <dsp:cNvSpPr/>
      </dsp:nvSpPr>
      <dsp:spPr>
        <a:xfrm rot="5400000">
          <a:off x="-256683" y="259019"/>
          <a:ext cx="1711221" cy="119785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王漢宗特黑體繁" pitchFamily="2" charset="-120"/>
              <a:ea typeface="王漢宗特黑體繁" pitchFamily="2" charset="-120"/>
            </a:rPr>
            <a:t>書面審查</a:t>
          </a:r>
          <a:endParaRPr lang="zh-TW" altLang="en-US" sz="2300" kern="1200" dirty="0">
            <a:latin typeface="王漢宗特黑體繁" pitchFamily="2" charset="-120"/>
            <a:ea typeface="王漢宗特黑體繁" pitchFamily="2" charset="-120"/>
          </a:endParaRPr>
        </a:p>
      </dsp:txBody>
      <dsp:txXfrm rot="-5400000">
        <a:off x="1" y="601262"/>
        <a:ext cx="1197854" cy="513367"/>
      </dsp:txXfrm>
    </dsp:sp>
    <dsp:sp modelId="{BB3CB568-8D01-48C2-BE8C-28DBC804BFA2}">
      <dsp:nvSpPr>
        <dsp:cNvPr id="0" name=""/>
        <dsp:cNvSpPr/>
      </dsp:nvSpPr>
      <dsp:spPr>
        <a:xfrm rot="5400000">
          <a:off x="2844922" y="-1644731"/>
          <a:ext cx="1112293" cy="4406429"/>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zh-TW" altLang="en-US" sz="1900" kern="1200" dirty="0" smtClean="0">
              <a:latin typeface="王漢宗特黑體繁" pitchFamily="2" charset="-120"/>
              <a:ea typeface="王漢宗特黑體繁" pitchFamily="2" charset="-120"/>
            </a:rPr>
            <a:t>向國小端統一報名</a:t>
          </a:r>
          <a:endParaRPr lang="zh-TW" altLang="en-US" sz="1900" kern="1200" dirty="0">
            <a:latin typeface="王漢宗特黑體繁" pitchFamily="2" charset="-120"/>
            <a:ea typeface="王漢宗特黑體繁" pitchFamily="2" charset="-120"/>
          </a:endParaRPr>
        </a:p>
      </dsp:txBody>
      <dsp:txXfrm rot="-5400000">
        <a:off x="1197854" y="56635"/>
        <a:ext cx="4352131" cy="1003697"/>
      </dsp:txXfrm>
    </dsp:sp>
    <dsp:sp modelId="{FD41B2FE-1DFA-4F79-8D6E-A364EB5CF100}">
      <dsp:nvSpPr>
        <dsp:cNvPr id="0" name=""/>
        <dsp:cNvSpPr/>
      </dsp:nvSpPr>
      <dsp:spPr>
        <a:xfrm rot="5400000">
          <a:off x="-256683" y="1677813"/>
          <a:ext cx="1711221" cy="119785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王漢宗特黑體繁" pitchFamily="2" charset="-120"/>
              <a:ea typeface="王漢宗特黑體繁" pitchFamily="2" charset="-120"/>
            </a:rPr>
            <a:t>結果公告</a:t>
          </a:r>
          <a:endParaRPr lang="zh-TW" altLang="en-US" sz="2300" kern="1200" dirty="0">
            <a:latin typeface="王漢宗特黑體繁" pitchFamily="2" charset="-120"/>
            <a:ea typeface="王漢宗特黑體繁" pitchFamily="2" charset="-120"/>
          </a:endParaRPr>
        </a:p>
      </dsp:txBody>
      <dsp:txXfrm rot="-5400000">
        <a:off x="1" y="2020056"/>
        <a:ext cx="1197854" cy="513367"/>
      </dsp:txXfrm>
    </dsp:sp>
    <dsp:sp modelId="{3484760B-6E31-4186-A4F3-4BA97E84DBA6}">
      <dsp:nvSpPr>
        <dsp:cNvPr id="0" name=""/>
        <dsp:cNvSpPr/>
      </dsp:nvSpPr>
      <dsp:spPr>
        <a:xfrm rot="5400000">
          <a:off x="2844922" y="-225937"/>
          <a:ext cx="1112293" cy="4406429"/>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zh-TW" altLang="en-US" sz="1900" kern="1200" dirty="0" smtClean="0">
              <a:latin typeface="王漢宗特黑體繁" pitchFamily="2" charset="-120"/>
              <a:ea typeface="王漢宗特黑體繁" pitchFamily="2" charset="-120"/>
            </a:rPr>
            <a:t>未過者逕參加初試</a:t>
          </a:r>
          <a:endParaRPr lang="zh-TW" altLang="en-US" sz="1900" kern="1200" dirty="0">
            <a:latin typeface="王漢宗特黑體繁" pitchFamily="2" charset="-120"/>
            <a:ea typeface="王漢宗特黑體繁" pitchFamily="2" charset="-120"/>
          </a:endParaRPr>
        </a:p>
        <a:p>
          <a:pPr marL="171450" lvl="1" indent="-171450" algn="l" defTabSz="844550">
            <a:lnSpc>
              <a:spcPct val="90000"/>
            </a:lnSpc>
            <a:spcBef>
              <a:spcPct val="0"/>
            </a:spcBef>
            <a:spcAft>
              <a:spcPct val="15000"/>
            </a:spcAft>
            <a:buChar char="••"/>
          </a:pPr>
          <a:r>
            <a:rPr lang="zh-TW" altLang="en-US" sz="1900" kern="1200" dirty="0" smtClean="0">
              <a:latin typeface="王漢宗特黑體繁" pitchFamily="2" charset="-120"/>
              <a:ea typeface="王漢宗特黑體繁" pitchFamily="2" charset="-120"/>
            </a:rPr>
            <a:t>需評估者可直接參加複試</a:t>
          </a:r>
          <a:endParaRPr lang="zh-TW" altLang="en-US" sz="1900" kern="1200" dirty="0">
            <a:latin typeface="王漢宗特黑體繁" pitchFamily="2" charset="-120"/>
            <a:ea typeface="王漢宗特黑體繁" pitchFamily="2" charset="-120"/>
          </a:endParaRPr>
        </a:p>
        <a:p>
          <a:pPr marL="171450" lvl="1" indent="-171450" algn="l" defTabSz="844550">
            <a:lnSpc>
              <a:spcPct val="90000"/>
            </a:lnSpc>
            <a:spcBef>
              <a:spcPct val="0"/>
            </a:spcBef>
            <a:spcAft>
              <a:spcPct val="15000"/>
            </a:spcAft>
            <a:buChar char="••"/>
          </a:pPr>
          <a:r>
            <a:rPr lang="zh-TW" altLang="en-US" sz="1900" kern="1200" dirty="0" smtClean="0">
              <a:latin typeface="王漢宗特黑體繁" pitchFamily="2" charset="-120"/>
              <a:ea typeface="王漢宗特黑體繁" pitchFamily="2" charset="-120"/>
            </a:rPr>
            <a:t>結果公告於網站</a:t>
          </a:r>
          <a:endParaRPr lang="zh-TW" altLang="en-US" sz="1900" kern="1200" dirty="0">
            <a:latin typeface="王漢宗特黑體繁" pitchFamily="2" charset="-120"/>
            <a:ea typeface="王漢宗特黑體繁" pitchFamily="2" charset="-120"/>
          </a:endParaRPr>
        </a:p>
      </dsp:txBody>
      <dsp:txXfrm rot="-5400000">
        <a:off x="1197854" y="1475429"/>
        <a:ext cx="4352131" cy="10036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467C-4C1D-4315-9888-45C958B2B3CB}">
      <dsp:nvSpPr>
        <dsp:cNvPr id="0" name=""/>
        <dsp:cNvSpPr/>
      </dsp:nvSpPr>
      <dsp:spPr>
        <a:xfrm rot="5400000">
          <a:off x="-409427" y="409427"/>
          <a:ext cx="2729515" cy="191066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zh-TW" altLang="en-US" sz="3600" kern="1200" dirty="0" smtClean="0">
              <a:latin typeface="王漢宗特黑體繁" pitchFamily="2" charset="-120"/>
              <a:ea typeface="王漢宗特黑體繁" pitchFamily="2" charset="-120"/>
            </a:rPr>
            <a:t>書面審查</a:t>
          </a:r>
          <a:endParaRPr lang="zh-TW" altLang="en-US" sz="3600" kern="1200" dirty="0">
            <a:latin typeface="王漢宗特黑體繁" pitchFamily="2" charset="-120"/>
            <a:ea typeface="王漢宗特黑體繁" pitchFamily="2" charset="-120"/>
          </a:endParaRPr>
        </a:p>
      </dsp:txBody>
      <dsp:txXfrm rot="-5400000">
        <a:off x="1" y="955331"/>
        <a:ext cx="1910661" cy="818854"/>
      </dsp:txXfrm>
    </dsp:sp>
    <dsp:sp modelId="{BB3CB568-8D01-48C2-BE8C-28DBC804BFA2}">
      <dsp:nvSpPr>
        <dsp:cNvPr id="0" name=""/>
        <dsp:cNvSpPr/>
      </dsp:nvSpPr>
      <dsp:spPr>
        <a:xfrm rot="5400000">
          <a:off x="2870379" y="-959718"/>
          <a:ext cx="1774185" cy="369362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zh-TW" altLang="en-US" sz="2300" kern="1200" dirty="0" smtClean="0">
              <a:latin typeface="王漢宗特黑體繁" pitchFamily="2" charset="-120"/>
              <a:ea typeface="王漢宗特黑體繁" pitchFamily="2" charset="-120"/>
            </a:rPr>
            <a:t>各國小向國中統一報名</a:t>
          </a:r>
          <a:endParaRPr lang="zh-TW" altLang="en-US" sz="2300" kern="1200" dirty="0">
            <a:latin typeface="王漢宗特黑體繁" pitchFamily="2" charset="-120"/>
            <a:ea typeface="王漢宗特黑體繁" pitchFamily="2" charset="-120"/>
          </a:endParaRPr>
        </a:p>
        <a:p>
          <a:pPr marL="228600" lvl="1" indent="-228600" algn="l" defTabSz="1022350">
            <a:lnSpc>
              <a:spcPct val="90000"/>
            </a:lnSpc>
            <a:spcBef>
              <a:spcPct val="0"/>
            </a:spcBef>
            <a:spcAft>
              <a:spcPct val="15000"/>
            </a:spcAft>
            <a:buChar char="••"/>
          </a:pPr>
          <a:r>
            <a:rPr lang="en-US" altLang="zh-TW" sz="2300" kern="1200" dirty="0" smtClean="0">
              <a:latin typeface="王漢宗特黑體繁" pitchFamily="2" charset="-120"/>
              <a:ea typeface="王漢宗特黑體繁" pitchFamily="2" charset="-120"/>
            </a:rPr>
            <a:t>110.04.06(</a:t>
          </a:r>
          <a:r>
            <a:rPr lang="zh-TW" altLang="en-US" sz="2300" kern="1200" dirty="0" smtClean="0">
              <a:latin typeface="王漢宗特黑體繁" pitchFamily="2" charset="-120"/>
              <a:ea typeface="王漢宗特黑體繁" pitchFamily="2" charset="-120"/>
            </a:rPr>
            <a:t>二</a:t>
          </a:r>
          <a:r>
            <a:rPr lang="en-US" altLang="zh-TW" sz="2300" kern="1200" dirty="0" smtClean="0">
              <a:latin typeface="王漢宗特黑體繁" pitchFamily="2" charset="-120"/>
              <a:ea typeface="王漢宗特黑體繁" pitchFamily="2" charset="-120"/>
            </a:rPr>
            <a:t>)</a:t>
          </a:r>
          <a:endParaRPr lang="zh-TW" altLang="en-US" sz="2300" kern="1200" dirty="0">
            <a:latin typeface="王漢宗特黑體繁" pitchFamily="2" charset="-120"/>
            <a:ea typeface="王漢宗特黑體繁" pitchFamily="2" charset="-120"/>
          </a:endParaRPr>
        </a:p>
        <a:p>
          <a:pPr marL="228600" lvl="1" indent="-228600" algn="l" defTabSz="1022350">
            <a:lnSpc>
              <a:spcPct val="90000"/>
            </a:lnSpc>
            <a:spcBef>
              <a:spcPct val="0"/>
            </a:spcBef>
            <a:spcAft>
              <a:spcPct val="15000"/>
            </a:spcAft>
            <a:buChar char="••"/>
          </a:pPr>
          <a:r>
            <a:rPr lang="en-US" altLang="zh-TW" sz="2300" kern="1200" dirty="0" smtClean="0">
              <a:latin typeface="王漢宗特黑體繁" pitchFamily="2" charset="-120"/>
              <a:ea typeface="王漢宗特黑體繁" pitchFamily="2" charset="-120"/>
            </a:rPr>
            <a:t>110.04.07(</a:t>
          </a:r>
          <a:r>
            <a:rPr lang="zh-TW" altLang="en-US" sz="2300" kern="1200" dirty="0" smtClean="0">
              <a:latin typeface="王漢宗特黑體繁" pitchFamily="2" charset="-120"/>
              <a:ea typeface="王漢宗特黑體繁" pitchFamily="2" charset="-120"/>
            </a:rPr>
            <a:t>三</a:t>
          </a:r>
          <a:r>
            <a:rPr lang="en-US" altLang="zh-TW" sz="2300" kern="1200" dirty="0" smtClean="0">
              <a:latin typeface="王漢宗特黑體繁" pitchFamily="2" charset="-120"/>
              <a:ea typeface="王漢宗特黑體繁" pitchFamily="2" charset="-120"/>
            </a:rPr>
            <a:t>)</a:t>
          </a:r>
          <a:endParaRPr lang="zh-TW" altLang="en-US" sz="2300" kern="1200" dirty="0">
            <a:latin typeface="王漢宗特黑體繁" pitchFamily="2" charset="-120"/>
            <a:ea typeface="王漢宗特黑體繁" pitchFamily="2" charset="-120"/>
          </a:endParaRPr>
        </a:p>
        <a:p>
          <a:pPr marL="228600" lvl="1" indent="-228600" algn="l" defTabSz="1022350">
            <a:lnSpc>
              <a:spcPct val="90000"/>
            </a:lnSpc>
            <a:spcBef>
              <a:spcPct val="0"/>
            </a:spcBef>
            <a:spcAft>
              <a:spcPct val="15000"/>
            </a:spcAft>
            <a:buChar char="••"/>
          </a:pPr>
          <a:r>
            <a:rPr lang="en-US" altLang="zh-TW" sz="2300" kern="1200" dirty="0" smtClean="0">
              <a:latin typeface="王漢宗特黑體繁" pitchFamily="2" charset="-120"/>
              <a:ea typeface="王漢宗特黑體繁" pitchFamily="2" charset="-120"/>
            </a:rPr>
            <a:t>110.04.08(</a:t>
          </a:r>
          <a:r>
            <a:rPr lang="zh-TW" altLang="en-US" sz="2300" kern="1200" dirty="0" smtClean="0">
              <a:latin typeface="王漢宗特黑體繁" pitchFamily="2" charset="-120"/>
              <a:ea typeface="王漢宗特黑體繁" pitchFamily="2" charset="-120"/>
            </a:rPr>
            <a:t>四</a:t>
          </a:r>
          <a:r>
            <a:rPr lang="en-US" altLang="zh-TW" sz="2300" kern="1200" dirty="0" smtClean="0">
              <a:latin typeface="王漢宗特黑體繁" pitchFamily="2" charset="-120"/>
              <a:ea typeface="王漢宗特黑體繁" pitchFamily="2" charset="-120"/>
            </a:rPr>
            <a:t>)</a:t>
          </a:r>
          <a:endParaRPr lang="zh-TW" altLang="en-US" sz="2300" kern="1200" dirty="0">
            <a:latin typeface="王漢宗特黑體繁" pitchFamily="2" charset="-120"/>
            <a:ea typeface="王漢宗特黑體繁" pitchFamily="2" charset="-120"/>
          </a:endParaRPr>
        </a:p>
      </dsp:txBody>
      <dsp:txXfrm rot="-5400000">
        <a:off x="1910661" y="86609"/>
        <a:ext cx="3607013" cy="1600967"/>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7053DBD-2797-4DC9-9C66-B7F194B1ADEC}" type="datetimeFigureOut">
              <a:rPr lang="zh-TW" altLang="en-US" smtClean="0"/>
              <a:t>2021/3/26</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F56EA99-76FD-4AF2-8A56-04B1CFABCD44}" type="slidenum">
              <a:rPr lang="zh-TW" altLang="en-US" smtClean="0"/>
              <a:t>‹#›</a:t>
            </a:fld>
            <a:endParaRPr lang="zh-TW" altLang="en-US"/>
          </a:p>
        </p:txBody>
      </p:sp>
    </p:spTree>
    <p:extLst>
      <p:ext uri="{BB962C8B-B14F-4D97-AF65-F5344CB8AC3E}">
        <p14:creationId xmlns:p14="http://schemas.microsoft.com/office/powerpoint/2010/main" val="3190655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94542FD-7028-4989-A19E-FC648FF78C42}" type="datetimeFigureOut">
              <a:rPr lang="zh-TW" altLang="en-US" smtClean="0"/>
              <a:t>2021/3/26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FBC086E-D2DA-4DA9-85FB-191FB9885D20}" type="slidenum">
              <a:rPr lang="zh-TW" altLang="en-US" smtClean="0"/>
              <a:t>‹#›</a:t>
            </a:fld>
            <a:endParaRPr lang="zh-TW" altLang="en-US"/>
          </a:p>
        </p:txBody>
      </p:sp>
    </p:spTree>
    <p:extLst>
      <p:ext uri="{BB962C8B-B14F-4D97-AF65-F5344CB8AC3E}">
        <p14:creationId xmlns:p14="http://schemas.microsoft.com/office/powerpoint/2010/main" val="312945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37263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1368718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421832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374489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338291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277085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160641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132252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366167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3620934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7ADECBE-0B58-46BC-B29E-78C30206FF6F}" type="datetimeFigureOut">
              <a:rPr lang="zh-TW" altLang="en-US" smtClean="0"/>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147980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DECBE-0B58-46BC-B29E-78C30206FF6F}" type="datetimeFigureOut">
              <a:rPr lang="zh-TW" altLang="en-US" smtClean="0"/>
              <a:t>2021/3/26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0FD462-A0D1-4606-A73D-1D8FA493BE02}" type="slidenum">
              <a:rPr lang="zh-TW" altLang="en-US" smtClean="0"/>
              <a:t>‹#›</a:t>
            </a:fld>
            <a:endParaRPr lang="zh-TW" altLang="en-US"/>
          </a:p>
        </p:txBody>
      </p:sp>
    </p:spTree>
    <p:extLst>
      <p:ext uri="{BB962C8B-B14F-4D97-AF65-F5344CB8AC3E}">
        <p14:creationId xmlns:p14="http://schemas.microsoft.com/office/powerpoint/2010/main" val="1732676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5.png"/><Relationship Id="rId7" Type="http://schemas.openxmlformats.org/officeDocument/2006/relationships/diagramColors" Target="../diagrams/colors5.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5.png"/><Relationship Id="rId7" Type="http://schemas.openxmlformats.org/officeDocument/2006/relationships/diagramColors" Target="../diagrams/colors8.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5.png"/><Relationship Id="rId7" Type="http://schemas.openxmlformats.org/officeDocument/2006/relationships/diagramColors" Target="../diagrams/colors9.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8000" b="-68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dirty="0"/>
          </a:p>
        </p:txBody>
      </p:sp>
      <p:sp>
        <p:nvSpPr>
          <p:cNvPr id="6" name="矩形 5"/>
          <p:cNvSpPr/>
          <p:nvPr/>
        </p:nvSpPr>
        <p:spPr>
          <a:xfrm>
            <a:off x="4031" y="1412776"/>
            <a:ext cx="6469943" cy="20882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110</a:t>
            </a:r>
            <a:r>
              <a:rPr lang="zh-TW" altLang="en-US"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學年度金湖國中學術性向</a:t>
            </a:r>
            <a:r>
              <a:rPr lang="en-US" altLang="zh-TW"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語文類</a:t>
            </a:r>
            <a:r>
              <a:rPr lang="en-US" altLang="zh-TW"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資賦優異班級</a:t>
            </a:r>
            <a:endParaRPr lang="en-US" altLang="zh-TW"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endParaRPr>
          </a:p>
          <a:p>
            <a:pPr algn="ctr"/>
            <a:r>
              <a:rPr lang="zh-TW" altLang="en-US" sz="4000" b="1"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rPr>
              <a:t>設班及鑑定座談會</a:t>
            </a:r>
            <a:endParaRPr lang="en-US" altLang="zh-TW" sz="2500" dirty="0" smtClean="0">
              <a:solidFill>
                <a:schemeClr val="bg1"/>
              </a:solidFill>
              <a:effectLst>
                <a:outerShdw blurRad="38100" dist="38100" dir="2700000" algn="tl">
                  <a:srgbClr val="000000">
                    <a:alpha val="43137"/>
                  </a:srgbClr>
                </a:outerShdw>
              </a:effectLst>
              <a:latin typeface="標楷體" pitchFamily="65" charset="-120"/>
              <a:ea typeface="標楷體" pitchFamily="65" charset="-120"/>
            </a:endParaRPr>
          </a:p>
        </p:txBody>
      </p:sp>
      <p:pic>
        <p:nvPicPr>
          <p:cNvPr id="7" name="Picture 2" descr="校徽"/>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88640"/>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8" name="矩形 7"/>
          <p:cNvSpPr/>
          <p:nvPr/>
        </p:nvSpPr>
        <p:spPr>
          <a:xfrm>
            <a:off x="1214039" y="260648"/>
            <a:ext cx="4438081" cy="646331"/>
          </a:xfrm>
          <a:prstGeom prst="rect">
            <a:avLst/>
          </a:prstGeom>
        </p:spPr>
        <p:txBody>
          <a:bodyPr wrap="square">
            <a:spAutoFit/>
          </a:bodyPr>
          <a:lstStyle/>
          <a:p>
            <a:pPr algn="ctr">
              <a:spcBef>
                <a:spcPct val="20000"/>
              </a:spcBef>
            </a:pPr>
            <a:r>
              <a:rPr lang="zh-TW" altLang="en-US" sz="3600" b="1" dirty="0" smtClean="0">
                <a:ln w="3175" cmpd="sng">
                  <a:noFill/>
                  <a:prstDash val="solid"/>
                </a:ln>
                <a:solidFill>
                  <a:schemeClr val="bg1"/>
                </a:solidFill>
                <a:effectLst/>
                <a:latin typeface="超研澤粗鋼筆行楷" pitchFamily="34" charset="-120"/>
                <a:ea typeface="超研澤粗鋼筆行楷" pitchFamily="34" charset="-120"/>
              </a:rPr>
              <a:t>金門縣金湖國民中學</a:t>
            </a:r>
            <a:endParaRPr lang="zh-TW" altLang="en-US" sz="3600" b="1" dirty="0">
              <a:ln w="3175" cmpd="sng">
                <a:noFill/>
                <a:prstDash val="solid"/>
              </a:ln>
              <a:solidFill>
                <a:schemeClr val="bg1"/>
              </a:solidFill>
              <a:effectLst/>
              <a:latin typeface="超研澤粗鋼筆行楷" pitchFamily="34" charset="-120"/>
              <a:ea typeface="超研澤粗鋼筆行楷" pitchFamily="34" charset="-120"/>
            </a:endParaRPr>
          </a:p>
        </p:txBody>
      </p:sp>
      <p:sp>
        <p:nvSpPr>
          <p:cNvPr id="11" name="矩形 10"/>
          <p:cNvSpPr/>
          <p:nvPr/>
        </p:nvSpPr>
        <p:spPr>
          <a:xfrm>
            <a:off x="4777676" y="3459616"/>
            <a:ext cx="1696298" cy="369332"/>
          </a:xfrm>
          <a:prstGeom prst="rect">
            <a:avLst/>
          </a:prstGeom>
        </p:spPr>
        <p:txBody>
          <a:bodyPr wrap="none">
            <a:spAutoFit/>
          </a:bodyPr>
          <a:lstStyle/>
          <a:p>
            <a:pPr algn="ctr"/>
            <a:r>
              <a:rPr lang="en-US" altLang="zh-TW" dirty="0" smtClean="0">
                <a:solidFill>
                  <a:srgbClr val="FF0000"/>
                </a:solidFill>
                <a:effectLst>
                  <a:outerShdw blurRad="38100" dist="38100" dir="2700000" algn="tl">
                    <a:srgbClr val="000000">
                      <a:alpha val="43137"/>
                    </a:srgbClr>
                  </a:outerShdw>
                </a:effectLst>
                <a:ea typeface="標楷體" pitchFamily="65" charset="-120"/>
              </a:rPr>
              <a:t>110</a:t>
            </a:r>
            <a:r>
              <a:rPr lang="zh-TW" altLang="en-US" dirty="0" smtClean="0">
                <a:solidFill>
                  <a:srgbClr val="FF0000"/>
                </a:solidFill>
                <a:effectLst>
                  <a:outerShdw blurRad="38100" dist="38100" dir="2700000" algn="tl">
                    <a:srgbClr val="000000">
                      <a:alpha val="43137"/>
                    </a:srgbClr>
                  </a:outerShdw>
                </a:effectLst>
                <a:ea typeface="標楷體" pitchFamily="65" charset="-120"/>
              </a:rPr>
              <a:t>年</a:t>
            </a:r>
            <a:r>
              <a:rPr lang="en-US" altLang="zh-TW" dirty="0" smtClean="0">
                <a:solidFill>
                  <a:srgbClr val="FF0000"/>
                </a:solidFill>
                <a:effectLst>
                  <a:outerShdw blurRad="38100" dist="38100" dir="2700000" algn="tl">
                    <a:srgbClr val="000000">
                      <a:alpha val="43137"/>
                    </a:srgbClr>
                  </a:outerShdw>
                </a:effectLst>
                <a:ea typeface="標楷體" pitchFamily="65" charset="-120"/>
              </a:rPr>
              <a:t>03</a:t>
            </a:r>
            <a:r>
              <a:rPr lang="zh-TW" altLang="en-US" dirty="0" smtClean="0">
                <a:solidFill>
                  <a:srgbClr val="FF0000"/>
                </a:solidFill>
                <a:effectLst>
                  <a:outerShdw blurRad="38100" dist="38100" dir="2700000" algn="tl">
                    <a:srgbClr val="000000">
                      <a:alpha val="43137"/>
                    </a:srgbClr>
                  </a:outerShdw>
                </a:effectLst>
                <a:ea typeface="標楷體" pitchFamily="65" charset="-120"/>
              </a:rPr>
              <a:t>月</a:t>
            </a:r>
            <a:r>
              <a:rPr lang="en-US" altLang="zh-TW" dirty="0" smtClean="0">
                <a:solidFill>
                  <a:srgbClr val="FF0000"/>
                </a:solidFill>
                <a:effectLst>
                  <a:outerShdw blurRad="38100" dist="38100" dir="2700000" algn="tl">
                    <a:srgbClr val="000000">
                      <a:alpha val="43137"/>
                    </a:srgbClr>
                  </a:outerShdw>
                </a:effectLst>
                <a:ea typeface="標楷體" pitchFamily="65" charset="-120"/>
              </a:rPr>
              <a:t>27</a:t>
            </a:r>
            <a:r>
              <a:rPr lang="zh-TW" altLang="en-US" dirty="0" smtClean="0">
                <a:solidFill>
                  <a:srgbClr val="FF0000"/>
                </a:solidFill>
                <a:effectLst>
                  <a:outerShdw blurRad="38100" dist="38100" dir="2700000" algn="tl">
                    <a:srgbClr val="000000">
                      <a:alpha val="43137"/>
                    </a:srgbClr>
                  </a:outerShdw>
                </a:effectLst>
                <a:ea typeface="標楷體" pitchFamily="65" charset="-120"/>
              </a:rPr>
              <a:t>日</a:t>
            </a:r>
            <a:endParaRPr lang="zh-TW" altLang="en-US" dirty="0">
              <a:solidFill>
                <a:srgbClr val="FF0000"/>
              </a:solidFill>
              <a:effectLst>
                <a:outerShdw blurRad="38100" dist="38100" dir="2700000" algn="tl">
                  <a:srgbClr val="000000">
                    <a:alpha val="43137"/>
                  </a:srgbClr>
                </a:outerShdw>
              </a:effectLst>
              <a:ea typeface="標楷體" pitchFamily="65" charset="-120"/>
            </a:endParaRPr>
          </a:p>
        </p:txBody>
      </p:sp>
    </p:spTree>
    <p:extLst>
      <p:ext uri="{BB962C8B-B14F-4D97-AF65-F5344CB8AC3E}">
        <p14:creationId xmlns:p14="http://schemas.microsoft.com/office/powerpoint/2010/main" val="914516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4" name="內容版面配置區 3"/>
          <p:cNvGraphicFramePr>
            <a:graphicFrameLocks noGrp="1"/>
          </p:cNvGraphicFramePr>
          <p:nvPr>
            <p:ph idx="1"/>
            <p:extLst>
              <p:ext uri="{D42A27DB-BD31-4B8C-83A1-F6EECF244321}">
                <p14:modId xmlns:p14="http://schemas.microsoft.com/office/powerpoint/2010/main" val="3513762851"/>
              </p:ext>
            </p:extLst>
          </p:nvPr>
        </p:nvGraphicFramePr>
        <p:xfrm>
          <a:off x="1866083" y="2840010"/>
          <a:ext cx="5257279" cy="3776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TW" altLang="en-US" dirty="0" smtClean="0">
                <a:latin typeface="王漢宗特黑體繁" pitchFamily="2" charset="-120"/>
                <a:ea typeface="王漢宗特黑體繁" pitchFamily="2" charset="-120"/>
              </a:rPr>
              <a:t>資優生</a:t>
            </a: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3491880" y="2105693"/>
            <a:ext cx="3024336"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資優三環論</a:t>
            </a:r>
            <a:endParaRPr lang="zh-TW" altLang="en-US" sz="30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109547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11760" y="1628800"/>
            <a:ext cx="4176464" cy="630942"/>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鑑定</a:t>
            </a:r>
            <a:r>
              <a:rPr lang="zh-TW" altLang="en-US" sz="3500" dirty="0" smtClean="0">
                <a:solidFill>
                  <a:srgbClr val="FF0000"/>
                </a:solidFill>
                <a:latin typeface="王漢宗特黑體繁" pitchFamily="2" charset="-120"/>
                <a:ea typeface="王漢宗特黑體繁" pitchFamily="2" charset="-120"/>
              </a:rPr>
              <a:t>重大</a:t>
            </a:r>
            <a:r>
              <a:rPr lang="zh-TW" altLang="en-US" sz="3000" dirty="0" smtClean="0">
                <a:latin typeface="王漢宗特黑體繁" pitchFamily="2" charset="-120"/>
                <a:ea typeface="王漢宗特黑體繁" pitchFamily="2" charset="-120"/>
              </a:rPr>
              <a:t>注意事項</a:t>
            </a:r>
            <a:endParaRPr lang="zh-TW" altLang="en-US" sz="3000" dirty="0">
              <a:latin typeface="王漢宗特黑體繁" pitchFamily="2" charset="-120"/>
              <a:ea typeface="王漢宗特黑體繁" pitchFamily="2" charset="-120"/>
            </a:endParaRPr>
          </a:p>
        </p:txBody>
      </p:sp>
      <p:pic>
        <p:nvPicPr>
          <p:cNvPr id="1026" name="Picture 2" descr="C:\Users\user\Downloads\noun_loud_234062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988840"/>
            <a:ext cx="1858516" cy="1858516"/>
          </a:xfrm>
          <a:prstGeom prst="rect">
            <a:avLst/>
          </a:prstGeom>
          <a:noFill/>
          <a:extLst>
            <a:ext uri="{909E8E84-426E-40DD-AFC4-6F175D3DCCD1}">
              <a14:hiddenFill xmlns:a14="http://schemas.microsoft.com/office/drawing/2010/main">
                <a:solidFill>
                  <a:srgbClr val="FFFFFF"/>
                </a:solidFill>
              </a14:hiddenFill>
            </a:ext>
          </a:extLst>
        </p:spPr>
      </p:pic>
      <p:sp>
        <p:nvSpPr>
          <p:cNvPr id="16" name="文字方塊 15"/>
          <p:cNvSpPr txBox="1"/>
          <p:nvPr/>
        </p:nvSpPr>
        <p:spPr>
          <a:xfrm>
            <a:off x="2070685" y="2149693"/>
            <a:ext cx="6569767" cy="4862870"/>
          </a:xfrm>
          <a:prstGeom prst="rect">
            <a:avLst/>
          </a:prstGeom>
          <a:noFill/>
        </p:spPr>
        <p:txBody>
          <a:bodyPr wrap="square" rtlCol="0">
            <a:spAutoFit/>
          </a:bodyPr>
          <a:lstStyle/>
          <a:p>
            <a:r>
              <a:rPr lang="en-US" altLang="zh-TW" sz="2800" dirty="0" smtClean="0">
                <a:latin typeface="王漢宗特黑體繁" pitchFamily="2" charset="-120"/>
                <a:ea typeface="王漢宗特黑體繁" pitchFamily="2" charset="-120"/>
              </a:rPr>
              <a:t>1</a:t>
            </a:r>
            <a:r>
              <a:rPr lang="en-US" altLang="zh-TW" sz="2800" dirty="0" smtClean="0">
                <a:latin typeface="王漢宗特黑體繁" pitchFamily="2" charset="-120"/>
                <a:ea typeface="王漢宗特黑體繁" pitchFamily="2" charset="-120"/>
              </a:rPr>
              <a:t>.</a:t>
            </a:r>
            <a:r>
              <a:rPr lang="zh-TW" altLang="en-US" sz="2800" dirty="0" smtClean="0">
                <a:latin typeface="王漢宗特黑體繁" pitchFamily="2" charset="-120"/>
                <a:ea typeface="王漢宗特黑體繁" pitchFamily="2" charset="-120"/>
              </a:rPr>
              <a:t>初試國小</a:t>
            </a:r>
            <a:r>
              <a:rPr lang="zh-TW" altLang="en-US" sz="2800" dirty="0" smtClean="0">
                <a:latin typeface="王漢宗特黑體繁" pitchFamily="2" charset="-120"/>
                <a:ea typeface="王漢宗特黑體繁" pitchFamily="2" charset="-120"/>
              </a:rPr>
              <a:t>端受理報名</a:t>
            </a:r>
            <a:r>
              <a:rPr lang="zh-TW" altLang="en-US" sz="2800" dirty="0" smtClean="0">
                <a:latin typeface="王漢宗特黑體繁" pitchFamily="2" charset="-120"/>
                <a:ea typeface="王漢宗特黑體繁" pitchFamily="2" charset="-120"/>
              </a:rPr>
              <a:t>收件</a:t>
            </a:r>
            <a:r>
              <a:rPr lang="zh-TW" altLang="en-US" sz="2800" dirty="0" smtClean="0">
                <a:solidFill>
                  <a:srgbClr val="FF0000"/>
                </a:solidFill>
                <a:latin typeface="王漢宗特黑體繁" pitchFamily="2" charset="-120"/>
                <a:ea typeface="王漢宗特黑體繁" pitchFamily="2" charset="-120"/>
              </a:rPr>
              <a:t>報名</a:t>
            </a:r>
            <a:r>
              <a:rPr lang="zh-TW" altLang="en-US" sz="2800" dirty="0" smtClean="0">
                <a:solidFill>
                  <a:srgbClr val="FF0000"/>
                </a:solidFill>
                <a:latin typeface="王漢宗特黑體繁" pitchFamily="2" charset="-120"/>
                <a:ea typeface="王漢宗特黑體繁" pitchFamily="2" charset="-120"/>
              </a:rPr>
              <a:t>費</a:t>
            </a:r>
            <a:r>
              <a:rPr lang="en-US" altLang="zh-TW" sz="2800" dirty="0" smtClean="0">
                <a:solidFill>
                  <a:srgbClr val="FF0000"/>
                </a:solidFill>
                <a:latin typeface="王漢宗特黑體繁" pitchFamily="2" charset="-120"/>
                <a:ea typeface="王漢宗特黑體繁" pitchFamily="2" charset="-120"/>
              </a:rPr>
              <a:t>600</a:t>
            </a:r>
            <a:r>
              <a:rPr lang="zh-TW" altLang="en-US" sz="2800" dirty="0" smtClean="0">
                <a:solidFill>
                  <a:srgbClr val="FF0000"/>
                </a:solidFill>
                <a:latin typeface="王漢宗特黑體繁" pitchFamily="2" charset="-120"/>
                <a:ea typeface="王漢宗特黑體繁" pitchFamily="2" charset="-120"/>
              </a:rPr>
              <a:t>元</a:t>
            </a:r>
            <a:r>
              <a:rPr lang="zh-TW" altLang="en-US" sz="2800" dirty="0" smtClean="0">
                <a:latin typeface="王漢宗特黑體繁" pitchFamily="2" charset="-120"/>
                <a:ea typeface="王漢宗特黑體繁" pitchFamily="2" charset="-120"/>
              </a:rPr>
              <a:t>，國中受理報名費用繳交縣庫</a:t>
            </a:r>
            <a:r>
              <a:rPr lang="zh-TW" altLang="en-US" sz="2800" dirty="0" smtClean="0">
                <a:latin typeface="王漢宗特黑體繁" pitchFamily="2" charset="-120"/>
                <a:ea typeface="王漢宗特黑體繁" pitchFamily="2" charset="-120"/>
              </a:rPr>
              <a:t>。</a:t>
            </a:r>
            <a:endParaRPr lang="en-US" altLang="zh-TW" sz="2800" dirty="0" smtClean="0">
              <a:latin typeface="王漢宗特黑體繁" pitchFamily="2" charset="-120"/>
              <a:ea typeface="王漢宗特黑體繁" pitchFamily="2" charset="-120"/>
            </a:endParaRPr>
          </a:p>
          <a:p>
            <a:r>
              <a:rPr lang="en-US" altLang="zh-TW" sz="2800" dirty="0" smtClean="0">
                <a:latin typeface="王漢宗特黑體繁" pitchFamily="2" charset="-120"/>
                <a:ea typeface="王漢宗特黑體繁" pitchFamily="2" charset="-120"/>
              </a:rPr>
              <a:t>2.</a:t>
            </a:r>
            <a:r>
              <a:rPr lang="zh-TW" altLang="en-US" sz="2800" dirty="0" smtClean="0">
                <a:latin typeface="王漢宗特黑體繁" pitchFamily="2" charset="-120"/>
                <a:ea typeface="王漢宗特黑體繁" pitchFamily="2" charset="-120"/>
              </a:rPr>
              <a:t>參與測驗鑑定者，初試為國小統一報名，</a:t>
            </a:r>
            <a:r>
              <a:rPr lang="zh-TW" altLang="en-US" sz="2800" dirty="0" smtClean="0">
                <a:solidFill>
                  <a:srgbClr val="FF0000"/>
                </a:solidFill>
                <a:latin typeface="王漢宗特黑體繁" pitchFamily="2" charset="-120"/>
                <a:ea typeface="王漢宗特黑體繁" pitchFamily="2" charset="-120"/>
              </a:rPr>
              <a:t>複試為個別報名</a:t>
            </a:r>
            <a:endParaRPr lang="en-US" altLang="zh-TW" sz="2800" dirty="0" smtClean="0">
              <a:solidFill>
                <a:srgbClr val="FF0000"/>
              </a:solidFill>
              <a:latin typeface="王漢宗特黑體繁" pitchFamily="2" charset="-120"/>
              <a:ea typeface="王漢宗特黑體繁" pitchFamily="2" charset="-120"/>
            </a:endParaRPr>
          </a:p>
          <a:p>
            <a:r>
              <a:rPr lang="en-US" altLang="zh-TW" sz="2800" dirty="0" smtClean="0">
                <a:latin typeface="王漢宗特黑體繁" pitchFamily="2" charset="-120"/>
                <a:ea typeface="王漢宗特黑體繁" pitchFamily="2" charset="-120"/>
              </a:rPr>
              <a:t>2.</a:t>
            </a:r>
            <a:r>
              <a:rPr lang="zh-TW" altLang="en-US" sz="2800" dirty="0">
                <a:latin typeface="王漢宗特黑體繁" pitchFamily="2" charset="-120"/>
                <a:ea typeface="王漢宗特黑體繁" pitchFamily="2" charset="-120"/>
              </a:rPr>
              <a:t>通過金門縣辦理之二</a:t>
            </a:r>
            <a:r>
              <a:rPr lang="zh-TW" altLang="en-US" sz="2800" dirty="0" smtClean="0">
                <a:latin typeface="王漢宗特黑體繁" pitchFamily="2" charset="-120"/>
                <a:ea typeface="王漢宗特黑體繁" pitchFamily="2" charset="-120"/>
              </a:rPr>
              <a:t>種</a:t>
            </a:r>
            <a:r>
              <a:rPr lang="zh-TW" altLang="en-US" sz="2800" dirty="0">
                <a:latin typeface="王漢宗特黑體繁" pitchFamily="2" charset="-120"/>
                <a:ea typeface="王漢宗特黑體繁" pitchFamily="2" charset="-120"/>
              </a:rPr>
              <a:t>語文或數理</a:t>
            </a:r>
            <a:r>
              <a:rPr lang="zh-TW" altLang="en-US" sz="2800" dirty="0" smtClean="0">
                <a:latin typeface="王漢宗特黑體繁" pitchFamily="2" charset="-120"/>
                <a:ea typeface="王漢宗特黑體繁" pitchFamily="2" charset="-120"/>
              </a:rPr>
              <a:t>資</a:t>
            </a:r>
            <a:r>
              <a:rPr lang="zh-TW" altLang="en-US" sz="2800" dirty="0">
                <a:latin typeface="王漢宗特黑體繁" pitchFamily="2" charset="-120"/>
                <a:ea typeface="王漢宗特黑體繁" pitchFamily="2" charset="-120"/>
              </a:rPr>
              <a:t>優班別鑑定學生，僅可</a:t>
            </a:r>
            <a:r>
              <a:rPr lang="zh-TW" altLang="en-US" sz="2800" dirty="0">
                <a:solidFill>
                  <a:srgbClr val="FF0000"/>
                </a:solidFill>
                <a:latin typeface="王漢宗特黑體繁" pitchFamily="2" charset="-120"/>
                <a:ea typeface="王漢宗特黑體繁" pitchFamily="2" charset="-120"/>
              </a:rPr>
              <a:t>擇一</a:t>
            </a:r>
            <a:r>
              <a:rPr lang="zh-TW" altLang="en-US" sz="2800" dirty="0">
                <a:latin typeface="王漢宗特黑體繁" pitchFamily="2" charset="-120"/>
                <a:ea typeface="王漢宗特黑體繁" pitchFamily="2" charset="-120"/>
              </a:rPr>
              <a:t>辦理報到</a:t>
            </a:r>
            <a:r>
              <a:rPr lang="zh-TW" altLang="en-US" sz="2800" dirty="0" smtClean="0">
                <a:latin typeface="王漢宗特黑體繁" pitchFamily="2" charset="-120"/>
                <a:ea typeface="王漢宗特黑體繁" pitchFamily="2" charset="-120"/>
              </a:rPr>
              <a:t>。</a:t>
            </a:r>
            <a:endParaRPr lang="en-US" altLang="zh-TW" sz="2800" dirty="0" smtClean="0">
              <a:latin typeface="王漢宗特黑體繁" pitchFamily="2" charset="-120"/>
              <a:ea typeface="王漢宗特黑體繁" pitchFamily="2" charset="-120"/>
            </a:endParaRPr>
          </a:p>
          <a:p>
            <a:pPr lvl="0"/>
            <a:r>
              <a:rPr lang="en-US" altLang="zh-TW" sz="2800" dirty="0" smtClean="0">
                <a:latin typeface="王漢宗特黑體繁" pitchFamily="2" charset="-120"/>
                <a:ea typeface="王漢宗特黑體繁" pitchFamily="2" charset="-120"/>
              </a:rPr>
              <a:t>3.</a:t>
            </a:r>
            <a:r>
              <a:rPr lang="zh-TW" altLang="zh-TW" sz="2800" b="1" dirty="0">
                <a:latin typeface="王漢宗特圓體繁" pitchFamily="18" charset="-120"/>
                <a:ea typeface="王漢宗特圓體繁" pitchFamily="18" charset="-120"/>
              </a:rPr>
              <a:t>通過本次語文資優鑑定之學生名單</a:t>
            </a:r>
            <a:r>
              <a:rPr lang="zh-TW" altLang="zh-TW" sz="2800" b="1" dirty="0" smtClean="0">
                <a:latin typeface="王漢宗特圓體繁" pitchFamily="18" charset="-120"/>
                <a:ea typeface="王漢宗特圓體繁" pitchFamily="18" charset="-120"/>
              </a:rPr>
              <a:t>，採</a:t>
            </a:r>
            <a:r>
              <a:rPr lang="zh-TW" altLang="zh-TW" sz="2800" b="1" dirty="0">
                <a:latin typeface="王漢宗特圓體繁" pitchFamily="18" charset="-120"/>
                <a:ea typeface="王漢宗特圓體繁" pitchFamily="18" charset="-120"/>
              </a:rPr>
              <a:t>分散式安置入班，就讀金湖國中語文資優資源班，或選擇放棄不接受特殊教育服務。</a:t>
            </a:r>
            <a:endParaRPr lang="zh-TW" altLang="zh-TW" sz="2800" dirty="0">
              <a:latin typeface="王漢宗特圓體繁" pitchFamily="18" charset="-120"/>
              <a:ea typeface="王漢宗特圓體繁" pitchFamily="18" charset="-120"/>
            </a:endParaRPr>
          </a:p>
          <a:p>
            <a:endParaRPr lang="zh-TW" altLang="en-US" sz="30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2360399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sp>
        <p:nvSpPr>
          <p:cNvPr id="16" name="矩形 15"/>
          <p:cNvSpPr/>
          <p:nvPr/>
        </p:nvSpPr>
        <p:spPr>
          <a:xfrm>
            <a:off x="2286000" y="2690336"/>
            <a:ext cx="6102424" cy="3323987"/>
          </a:xfrm>
          <a:prstGeom prst="rect">
            <a:avLst/>
          </a:prstGeom>
        </p:spPr>
        <p:txBody>
          <a:bodyPr wrap="square">
            <a:spAutoFit/>
          </a:bodyPr>
          <a:lstStyle/>
          <a:p>
            <a:r>
              <a:rPr lang="zh-TW" altLang="zh-TW" sz="3000" b="1" dirty="0" smtClean="0">
                <a:latin typeface="王漢宗特圓體繁" pitchFamily="18" charset="-120"/>
                <a:ea typeface="王漢宗特圓體繁" pitchFamily="18" charset="-120"/>
              </a:rPr>
              <a:t>※</a:t>
            </a:r>
            <a:r>
              <a:rPr lang="zh-TW" altLang="zh-TW" sz="3000" b="1" dirty="0">
                <a:latin typeface="王漢宗特圓體繁" pitchFamily="18" charset="-120"/>
                <a:ea typeface="王漢宗特圓體繁" pitchFamily="18" charset="-120"/>
              </a:rPr>
              <a:t>低收入戶、身心障礙學生及持有身心障礙手冊人士之子女：免繳報名費（報名時請檢附相關證明文件）。</a:t>
            </a:r>
            <a:endParaRPr lang="zh-TW" altLang="zh-TW" sz="3000" dirty="0">
              <a:latin typeface="王漢宗特圓體繁" pitchFamily="18" charset="-120"/>
              <a:ea typeface="王漢宗特圓體繁" pitchFamily="18" charset="-120"/>
            </a:endParaRPr>
          </a:p>
          <a:p>
            <a:r>
              <a:rPr lang="zh-TW" altLang="zh-TW" sz="3000" b="1" dirty="0">
                <a:latin typeface="王漢宗特圓體繁" pitchFamily="18" charset="-120"/>
                <a:ea typeface="王漢宗特圓體繁" pitchFamily="18" charset="-120"/>
              </a:rPr>
              <a:t>※中低收入戶、原住民學生：免除</a:t>
            </a:r>
            <a:r>
              <a:rPr lang="en-US" altLang="zh-TW" sz="3000" b="1" dirty="0">
                <a:latin typeface="王漢宗特圓體繁" pitchFamily="18" charset="-120"/>
                <a:ea typeface="王漢宗特圓體繁" pitchFamily="18" charset="-120"/>
              </a:rPr>
              <a:t>2</a:t>
            </a:r>
            <a:r>
              <a:rPr lang="zh-TW" altLang="zh-TW" sz="3000" b="1" dirty="0">
                <a:latin typeface="王漢宗特圓體繁" pitchFamily="18" charset="-120"/>
                <a:ea typeface="王漢宗特圓體繁" pitchFamily="18" charset="-120"/>
              </a:rPr>
              <a:t>分之</a:t>
            </a:r>
            <a:r>
              <a:rPr lang="en-US" altLang="zh-TW" sz="3000" b="1" dirty="0">
                <a:latin typeface="王漢宗特圓體繁" pitchFamily="18" charset="-120"/>
                <a:ea typeface="王漢宗特圓體繁" pitchFamily="18" charset="-120"/>
              </a:rPr>
              <a:t>1</a:t>
            </a:r>
            <a:r>
              <a:rPr lang="zh-TW" altLang="zh-TW" sz="3000" b="1" dirty="0">
                <a:latin typeface="王漢宗特圓體繁" pitchFamily="18" charset="-120"/>
                <a:ea typeface="王漢宗特圓體繁" pitchFamily="18" charset="-120"/>
              </a:rPr>
              <a:t>費用（報名時請檢附相關證明文件）。</a:t>
            </a:r>
            <a:endParaRPr lang="zh-TW" altLang="zh-TW" sz="3000" dirty="0">
              <a:latin typeface="王漢宗特圓體繁" pitchFamily="18" charset="-120"/>
              <a:ea typeface="王漢宗特圓體繁" pitchFamily="18" charset="-120"/>
            </a:endParaRPr>
          </a:p>
        </p:txBody>
      </p:sp>
    </p:spTree>
    <p:extLst>
      <p:ext uri="{BB962C8B-B14F-4D97-AF65-F5344CB8AC3E}">
        <p14:creationId xmlns:p14="http://schemas.microsoft.com/office/powerpoint/2010/main" val="3534629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r>
              <a:rPr lang="zh-TW" altLang="en-US" sz="3000" dirty="0">
                <a:latin typeface="王漢宗特黑體繁" pitchFamily="2" charset="-120"/>
                <a:ea typeface="王漢宗特黑體繁" pitchFamily="2" charset="-120"/>
              </a:rPr>
              <a:t>管道</a:t>
            </a:r>
            <a:r>
              <a:rPr lang="zh-TW" altLang="en-US" sz="3000" dirty="0" smtClean="0">
                <a:latin typeface="王漢宗特黑體繁" pitchFamily="2" charset="-120"/>
                <a:ea typeface="王漢宗特黑體繁" pitchFamily="2" charset="-120"/>
              </a:rPr>
              <a:t>一：鑑定測驗</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資料庫圖表 2"/>
          <p:cNvGraphicFramePr/>
          <p:nvPr>
            <p:extLst>
              <p:ext uri="{D42A27DB-BD31-4B8C-83A1-F6EECF244321}">
                <p14:modId xmlns:p14="http://schemas.microsoft.com/office/powerpoint/2010/main" val="1334194652"/>
              </p:ext>
            </p:extLst>
          </p:nvPr>
        </p:nvGraphicFramePr>
        <p:xfrm>
          <a:off x="2568116" y="2787208"/>
          <a:ext cx="5604284" cy="313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4882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707904" y="4914292"/>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107504" y="2027045"/>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報名時間</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鑑定測驗</a:t>
            </a:r>
            <a:r>
              <a:rPr lang="en-US" altLang="zh-TW" sz="3000" dirty="0" smtClean="0">
                <a:latin typeface="王漢宗特黑體繁" pitchFamily="2" charset="-120"/>
                <a:ea typeface="王漢宗特黑體繁" pitchFamily="2" charset="-120"/>
              </a:rPr>
              <a:t>)</a:t>
            </a:r>
            <a:endParaRPr lang="zh-TW" altLang="en-US" sz="3000" dirty="0">
              <a:latin typeface="王漢宗特黑體繁" pitchFamily="2" charset="-120"/>
              <a:ea typeface="王漢宗特黑體繁" pitchFamily="2" charset="-120"/>
            </a:endParaRPr>
          </a:p>
        </p:txBody>
      </p:sp>
      <p:graphicFrame>
        <p:nvGraphicFramePr>
          <p:cNvPr id="3" name="資料庫圖表 2"/>
          <p:cNvGraphicFramePr/>
          <p:nvPr>
            <p:extLst>
              <p:ext uri="{D42A27DB-BD31-4B8C-83A1-F6EECF244321}">
                <p14:modId xmlns:p14="http://schemas.microsoft.com/office/powerpoint/2010/main" val="705438200"/>
              </p:ext>
            </p:extLst>
          </p:nvPr>
        </p:nvGraphicFramePr>
        <p:xfrm>
          <a:off x="3675040" y="1798801"/>
          <a:ext cx="4893478" cy="1821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矩形 3"/>
          <p:cNvSpPr/>
          <p:nvPr/>
        </p:nvSpPr>
        <p:spPr>
          <a:xfrm>
            <a:off x="377534" y="3645024"/>
            <a:ext cx="8262918" cy="2554545"/>
          </a:xfrm>
          <a:prstGeom prst="rect">
            <a:avLst/>
          </a:prstGeom>
        </p:spPr>
        <p:txBody>
          <a:bodyPr wrap="square">
            <a:spAutoFit/>
          </a:bodyPr>
          <a:lstStyle/>
          <a:p>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一</a:t>
            </a:r>
            <a:r>
              <a:rPr lang="en-US" altLang="zh-TW" sz="2000" dirty="0">
                <a:latin typeface="標楷體" pitchFamily="65" charset="-120"/>
                <a:ea typeface="標楷體" pitchFamily="65" charset="-120"/>
              </a:rPr>
              <a:t>)</a:t>
            </a:r>
            <a:r>
              <a:rPr lang="zh-TW" altLang="zh-TW" sz="2000" dirty="0">
                <a:latin typeface="標楷體" pitchFamily="65" charset="-120"/>
                <a:ea typeface="標楷體" pitchFamily="65" charset="-120"/>
              </a:rPr>
              <a:t>初選報名時間及地點：</a:t>
            </a:r>
            <a:r>
              <a:rPr lang="zh-TW" altLang="zh-TW" sz="2000" b="1" u="sng" dirty="0">
                <a:latin typeface="標楷體" pitchFamily="65" charset="-120"/>
                <a:ea typeface="標楷體" pitchFamily="65" charset="-120"/>
              </a:rPr>
              <a:t>請注意報名時間，逾期恕不受理</a:t>
            </a:r>
            <a:endParaRPr lang="zh-TW" altLang="zh-TW" sz="2000" dirty="0">
              <a:latin typeface="標楷體" pitchFamily="65" charset="-120"/>
              <a:ea typeface="標楷體" pitchFamily="65" charset="-120"/>
            </a:endParaRPr>
          </a:p>
          <a:p>
            <a:pPr lvl="0"/>
            <a:r>
              <a:rPr lang="zh-TW" altLang="zh-TW" sz="2000" dirty="0">
                <a:latin typeface="標楷體" pitchFamily="65" charset="-120"/>
                <a:ea typeface="標楷體" pitchFamily="65" charset="-120"/>
              </a:rPr>
              <a:t>本縣各國小受理校內報名時間：</a:t>
            </a:r>
            <a:r>
              <a:rPr lang="en-US" altLang="zh-TW" sz="2000" b="1" u="sng" dirty="0">
                <a:latin typeface="標楷體" pitchFamily="65" charset="-120"/>
                <a:ea typeface="標楷體" pitchFamily="65" charset="-120"/>
              </a:rPr>
              <a:t>110</a:t>
            </a:r>
            <a:r>
              <a:rPr lang="zh-TW" altLang="zh-TW" sz="2000" b="1" u="sng" dirty="0">
                <a:latin typeface="標楷體" pitchFamily="65" charset="-120"/>
                <a:ea typeface="標楷體" pitchFamily="65" charset="-120"/>
              </a:rPr>
              <a:t>年</a:t>
            </a:r>
            <a:r>
              <a:rPr lang="en-US" altLang="zh-TW" sz="2000" b="1" u="sng" dirty="0">
                <a:latin typeface="標楷體" pitchFamily="65" charset="-120"/>
                <a:ea typeface="標楷體" pitchFamily="65" charset="-120"/>
              </a:rPr>
              <a:t>4</a:t>
            </a:r>
            <a:r>
              <a:rPr lang="zh-TW" altLang="zh-TW" sz="2000" b="1" u="sng" dirty="0">
                <a:latin typeface="標楷體" pitchFamily="65" charset="-120"/>
                <a:ea typeface="標楷體" pitchFamily="65" charset="-120"/>
              </a:rPr>
              <a:t>月</a:t>
            </a:r>
            <a:r>
              <a:rPr lang="en-US" altLang="zh-TW" sz="2000" b="1" u="sng" dirty="0">
                <a:latin typeface="標楷體" pitchFamily="65" charset="-120"/>
                <a:ea typeface="標楷體" pitchFamily="65" charset="-120"/>
              </a:rPr>
              <a:t>6</a:t>
            </a:r>
            <a:r>
              <a:rPr lang="zh-TW" altLang="zh-TW" sz="2000" b="1" u="sng" dirty="0">
                <a:latin typeface="標楷體" pitchFamily="65" charset="-120"/>
                <a:ea typeface="標楷體" pitchFamily="65" charset="-120"/>
              </a:rPr>
              <a:t>日（星期二）至</a:t>
            </a:r>
            <a:r>
              <a:rPr lang="en-US" altLang="zh-TW" sz="2000" b="1" u="sng" dirty="0">
                <a:latin typeface="標楷體" pitchFamily="65" charset="-120"/>
                <a:ea typeface="標楷體" pitchFamily="65" charset="-120"/>
              </a:rPr>
              <a:t>4</a:t>
            </a:r>
            <a:r>
              <a:rPr lang="zh-TW" altLang="zh-TW" sz="2000" b="1" u="sng" dirty="0">
                <a:latin typeface="標楷體" pitchFamily="65" charset="-120"/>
                <a:ea typeface="標楷體" pitchFamily="65" charset="-120"/>
              </a:rPr>
              <a:t>月</a:t>
            </a:r>
            <a:r>
              <a:rPr lang="en-US" altLang="zh-TW" sz="2000" b="1" u="sng" dirty="0">
                <a:latin typeface="標楷體" pitchFamily="65" charset="-120"/>
                <a:ea typeface="標楷體" pitchFamily="65" charset="-120"/>
              </a:rPr>
              <a:t>8</a:t>
            </a:r>
            <a:r>
              <a:rPr lang="zh-TW" altLang="zh-TW" sz="2000" b="1" u="sng" dirty="0">
                <a:latin typeface="標楷體" pitchFamily="65" charset="-120"/>
                <a:ea typeface="標楷體" pitchFamily="65" charset="-120"/>
              </a:rPr>
              <a:t>日（星期四）上班時間至各國小承辦處室</a:t>
            </a:r>
            <a:r>
              <a:rPr lang="zh-TW" altLang="zh-TW" sz="2000" b="1" dirty="0">
                <a:latin typeface="標楷體" pitchFamily="65" charset="-120"/>
                <a:ea typeface="標楷體" pitchFamily="65" charset="-120"/>
              </a:rPr>
              <a:t>辦理校內報名</a:t>
            </a:r>
            <a:r>
              <a:rPr lang="zh-TW" altLang="zh-TW" sz="2000" dirty="0">
                <a:latin typeface="標楷體" pitchFamily="65" charset="-120"/>
                <a:ea typeface="標楷體" pitchFamily="65" charset="-120"/>
              </a:rPr>
              <a:t>（</a:t>
            </a:r>
            <a:r>
              <a:rPr lang="zh-TW" altLang="zh-TW" sz="2000" u="sng" dirty="0">
                <a:latin typeface="標楷體" pitchFamily="65" charset="-120"/>
                <a:ea typeface="標楷體" pitchFamily="65" charset="-120"/>
              </a:rPr>
              <a:t>報名費新臺幣</a:t>
            </a:r>
            <a:r>
              <a:rPr lang="en-US" altLang="zh-TW" sz="2000" u="sng" dirty="0">
                <a:latin typeface="標楷體" pitchFamily="65" charset="-120"/>
                <a:ea typeface="標楷體" pitchFamily="65" charset="-120"/>
              </a:rPr>
              <a:t>600</a:t>
            </a:r>
            <a:r>
              <a:rPr lang="zh-TW" altLang="zh-TW" sz="2000" u="sng" dirty="0">
                <a:latin typeface="標楷體" pitchFamily="65" charset="-120"/>
                <a:ea typeface="標楷體" pitchFamily="65" charset="-120"/>
              </a:rPr>
              <a:t>元</a:t>
            </a:r>
            <a:r>
              <a:rPr lang="zh-TW" altLang="zh-TW" sz="2000" dirty="0">
                <a:latin typeface="標楷體" pitchFamily="65" charset="-120"/>
                <a:ea typeface="標楷體" pitchFamily="65" charset="-120"/>
              </a:rPr>
              <a:t>，一經完成報名手續，不得以任何理由申請退費）。</a:t>
            </a:r>
          </a:p>
          <a:p>
            <a:pPr lvl="0"/>
            <a:r>
              <a:rPr lang="zh-TW" altLang="zh-TW" sz="2000" dirty="0">
                <a:latin typeface="標楷體" pitchFamily="65" charset="-120"/>
                <a:ea typeface="標楷體" pitchFamily="65" charset="-120"/>
              </a:rPr>
              <a:t>本縣金湖國中輔導室受理各國小報名時間：</a:t>
            </a:r>
            <a:r>
              <a:rPr lang="en-US" altLang="zh-TW" sz="2000" b="1" u="sng" dirty="0">
                <a:latin typeface="標楷體" pitchFamily="65" charset="-120"/>
                <a:ea typeface="標楷體" pitchFamily="65" charset="-120"/>
              </a:rPr>
              <a:t>110</a:t>
            </a:r>
            <a:r>
              <a:rPr lang="zh-TW" altLang="zh-TW" sz="2000" b="1" u="sng" dirty="0">
                <a:latin typeface="標楷體" pitchFamily="65" charset="-120"/>
                <a:ea typeface="標楷體" pitchFamily="65" charset="-120"/>
              </a:rPr>
              <a:t>年</a:t>
            </a:r>
            <a:r>
              <a:rPr lang="en-US" altLang="zh-TW" sz="2000" b="1" u="sng" dirty="0">
                <a:latin typeface="標楷體" pitchFamily="65" charset="-120"/>
                <a:ea typeface="標楷體" pitchFamily="65" charset="-120"/>
              </a:rPr>
              <a:t>4</a:t>
            </a:r>
            <a:r>
              <a:rPr lang="zh-TW" altLang="zh-TW" sz="2000" b="1" u="sng" dirty="0">
                <a:latin typeface="標楷體" pitchFamily="65" charset="-120"/>
                <a:ea typeface="標楷體" pitchFamily="65" charset="-120"/>
              </a:rPr>
              <a:t>月</a:t>
            </a:r>
            <a:r>
              <a:rPr lang="en-US" altLang="zh-TW" sz="2000" b="1" u="sng" dirty="0">
                <a:latin typeface="標楷體" pitchFamily="65" charset="-120"/>
                <a:ea typeface="標楷體" pitchFamily="65" charset="-120"/>
              </a:rPr>
              <a:t>9</a:t>
            </a:r>
            <a:r>
              <a:rPr lang="zh-TW" altLang="zh-TW" sz="2000" b="1" u="sng" dirty="0">
                <a:latin typeface="標楷體" pitchFamily="65" charset="-120"/>
                <a:ea typeface="標楷體" pitchFamily="65" charset="-120"/>
              </a:rPr>
              <a:t>日（星期五）至</a:t>
            </a:r>
            <a:r>
              <a:rPr lang="en-US" altLang="zh-TW" sz="2000" b="1" u="sng" dirty="0">
                <a:latin typeface="標楷體" pitchFamily="65" charset="-120"/>
                <a:ea typeface="標楷體" pitchFamily="65" charset="-120"/>
              </a:rPr>
              <a:t>4</a:t>
            </a:r>
            <a:r>
              <a:rPr lang="zh-TW" altLang="zh-TW" sz="2000" b="1" u="sng" dirty="0">
                <a:latin typeface="標楷體" pitchFamily="65" charset="-120"/>
                <a:ea typeface="標楷體" pitchFamily="65" charset="-120"/>
              </a:rPr>
              <a:t>月</a:t>
            </a:r>
            <a:r>
              <a:rPr lang="en-US" altLang="zh-TW" sz="2000" b="1" u="sng" dirty="0">
                <a:latin typeface="標楷體" pitchFamily="65" charset="-120"/>
                <a:ea typeface="標楷體" pitchFamily="65" charset="-120"/>
              </a:rPr>
              <a:t>12</a:t>
            </a:r>
            <a:r>
              <a:rPr lang="zh-TW" altLang="zh-TW" sz="2000" b="1" u="sng" dirty="0">
                <a:latin typeface="標楷體" pitchFamily="65" charset="-120"/>
                <a:ea typeface="標楷體" pitchFamily="65" charset="-120"/>
              </a:rPr>
              <a:t>日（星期一）</a:t>
            </a:r>
            <a:r>
              <a:rPr lang="en-US" altLang="zh-TW" sz="2000" b="1" u="sng" dirty="0">
                <a:latin typeface="標楷體" pitchFamily="65" charset="-120"/>
                <a:ea typeface="標楷體" pitchFamily="65" charset="-120"/>
              </a:rPr>
              <a:t>08:30~12:00</a:t>
            </a:r>
            <a:r>
              <a:rPr lang="zh-TW" altLang="zh-TW" sz="2000" b="1" u="sng" dirty="0">
                <a:latin typeface="標楷體" pitchFamily="65" charset="-120"/>
                <a:ea typeface="標楷體" pitchFamily="65" charset="-120"/>
              </a:rPr>
              <a:t>及</a:t>
            </a:r>
            <a:r>
              <a:rPr lang="en-US" altLang="zh-TW" sz="2000" b="1" u="sng" dirty="0">
                <a:latin typeface="標楷體" pitchFamily="65" charset="-120"/>
                <a:ea typeface="標楷體" pitchFamily="65" charset="-120"/>
              </a:rPr>
              <a:t>13:30~16:00</a:t>
            </a:r>
            <a:r>
              <a:rPr lang="zh-TW" altLang="zh-TW" sz="2000" b="1" u="sng" dirty="0">
                <a:latin typeface="標楷體" pitchFamily="65" charset="-120"/>
                <a:ea typeface="標楷體" pitchFamily="65" charset="-120"/>
              </a:rPr>
              <a:t>至金門縣立金湖國民中學輔導室特教組</a:t>
            </a:r>
            <a:r>
              <a:rPr lang="zh-TW" altLang="zh-TW" sz="2000" b="1" dirty="0">
                <a:latin typeface="標楷體" pitchFamily="65" charset="-120"/>
                <a:ea typeface="標楷體" pitchFamily="65" charset="-120"/>
              </a:rPr>
              <a:t>辦理報名</a:t>
            </a:r>
            <a:r>
              <a:rPr lang="en-US" altLang="zh-TW" sz="2000" b="1" dirty="0">
                <a:latin typeface="標楷體" pitchFamily="65" charset="-120"/>
                <a:ea typeface="標楷體" pitchFamily="65" charset="-120"/>
              </a:rPr>
              <a:t>(</a:t>
            </a:r>
            <a:r>
              <a:rPr lang="zh-TW" altLang="zh-TW" sz="2000" b="1" dirty="0">
                <a:latin typeface="標楷體" pitchFamily="65" charset="-120"/>
                <a:ea typeface="標楷體" pitchFamily="65" charset="-120"/>
              </a:rPr>
              <a:t>附件</a:t>
            </a:r>
            <a:r>
              <a:rPr lang="en-US" altLang="zh-TW" sz="2000" b="1" dirty="0">
                <a:latin typeface="標楷體" pitchFamily="65" charset="-120"/>
                <a:ea typeface="標楷體" pitchFamily="65" charset="-120"/>
              </a:rPr>
              <a:t>11)</a:t>
            </a:r>
            <a:r>
              <a:rPr lang="zh-TW" altLang="zh-TW" sz="2000" b="1" dirty="0">
                <a:latin typeface="標楷體" pitchFamily="65" charset="-120"/>
                <a:ea typeface="標楷體" pitchFamily="65" charset="-120"/>
              </a:rPr>
              <a:t>。</a:t>
            </a:r>
            <a:r>
              <a:rPr lang="en-US" altLang="zh-TW" sz="2000" b="1" u="sng" dirty="0">
                <a:latin typeface="標楷體" pitchFamily="65" charset="-120"/>
                <a:ea typeface="標楷體" pitchFamily="65" charset="-120"/>
              </a:rPr>
              <a:t>(</a:t>
            </a:r>
            <a:r>
              <a:rPr lang="zh-TW" altLang="zh-TW" sz="2000" b="1" u="sng" dirty="0">
                <a:latin typeface="標楷體" pitchFamily="65" charset="-120"/>
                <a:ea typeface="標楷體" pitchFamily="65" charset="-120"/>
              </a:rPr>
              <a:t>非本縣國小畢業生請逕向本縣金湖國中報名</a:t>
            </a:r>
            <a:r>
              <a:rPr lang="en-US" altLang="zh-TW" sz="2000" b="1" u="sng" dirty="0">
                <a:latin typeface="標楷體" pitchFamily="65" charset="-120"/>
                <a:ea typeface="標楷體" pitchFamily="65" charset="-120"/>
              </a:rPr>
              <a:t>)</a:t>
            </a:r>
            <a:endParaRPr lang="zh-TW" altLang="zh-TW" sz="2000" dirty="0">
              <a:latin typeface="標楷體" pitchFamily="65" charset="-120"/>
              <a:ea typeface="標楷體" pitchFamily="65" charset="-120"/>
            </a:endParaRPr>
          </a:p>
        </p:txBody>
      </p:sp>
    </p:spTree>
    <p:extLst>
      <p:ext uri="{BB962C8B-B14F-4D97-AF65-F5344CB8AC3E}">
        <p14:creationId xmlns:p14="http://schemas.microsoft.com/office/powerpoint/2010/main" val="3657657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初試檢附資料</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鑑定測驗</a:t>
            </a:r>
            <a:r>
              <a:rPr lang="en-US" altLang="zh-TW" sz="3000" dirty="0" smtClean="0">
                <a:latin typeface="王漢宗特黑體繁" pitchFamily="2" charset="-120"/>
                <a:ea typeface="王漢宗特黑體繁" pitchFamily="2" charset="-120"/>
              </a:rPr>
              <a:t>)</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sp>
        <p:nvSpPr>
          <p:cNvPr id="15" name="矩形 14"/>
          <p:cNvSpPr/>
          <p:nvPr/>
        </p:nvSpPr>
        <p:spPr>
          <a:xfrm>
            <a:off x="2276272" y="2607538"/>
            <a:ext cx="6174432" cy="4221669"/>
          </a:xfrm>
          <a:prstGeom prst="rect">
            <a:avLst/>
          </a:prstGeom>
        </p:spPr>
        <p:txBody>
          <a:bodyPr wrap="square">
            <a:spAutoFit/>
          </a:bodyPr>
          <a:lstStyle/>
          <a:p>
            <a:pPr marL="342900" lvl="0" indent="-342900">
              <a:lnSpc>
                <a:spcPts val="2300"/>
              </a:lnSpc>
              <a:spcAft>
                <a:spcPts val="0"/>
              </a:spcAft>
              <a:buFont typeface="+mj-lt"/>
              <a:buAutoNum type="arabicParenBoth"/>
            </a:pPr>
            <a:r>
              <a:rPr lang="zh-TW" altLang="zh-TW" sz="2000" kern="100" dirty="0">
                <a:latin typeface="Times New Roman"/>
                <a:ea typeface="標楷體"/>
              </a:rPr>
              <a:t>鑑定與安置初選</a:t>
            </a:r>
            <a:r>
              <a:rPr lang="zh-TW" altLang="zh-TW" sz="2000" kern="100" dirty="0" smtClean="0">
                <a:latin typeface="Times New Roman"/>
                <a:ea typeface="標楷體"/>
              </a:rPr>
              <a:t>報名表</a:t>
            </a:r>
            <a:r>
              <a:rPr lang="zh-TW" altLang="zh-TW" sz="2000" b="1" kern="100" dirty="0" smtClean="0">
                <a:latin typeface="Times New Roman"/>
                <a:ea typeface="標楷體"/>
              </a:rPr>
              <a:t>。</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kern="100" dirty="0">
                <a:latin typeface="Times New Roman"/>
                <a:ea typeface="標楷體"/>
              </a:rPr>
              <a:t>觀察推薦</a:t>
            </a:r>
            <a:r>
              <a:rPr lang="zh-TW" altLang="zh-TW" sz="2000" kern="100" dirty="0" smtClean="0">
                <a:latin typeface="Times New Roman"/>
                <a:ea typeface="標楷體"/>
              </a:rPr>
              <a:t>表，</a:t>
            </a:r>
            <a:r>
              <a:rPr lang="zh-TW" altLang="zh-TW" sz="2000" kern="100" dirty="0">
                <a:latin typeface="Times New Roman"/>
                <a:ea typeface="標楷體"/>
              </a:rPr>
              <a:t>請由熟悉學生學習特質之推薦人（考生導師、語文科教師、專家學者或家長）</a:t>
            </a:r>
            <a:r>
              <a:rPr lang="zh-TW" altLang="zh-TW" sz="2000" kern="100" dirty="0" smtClean="0">
                <a:latin typeface="Times New Roman"/>
                <a:ea typeface="標楷體"/>
              </a:rPr>
              <a:t>填寫。</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kern="100" dirty="0">
                <a:latin typeface="Times New Roman"/>
                <a:ea typeface="標楷體"/>
              </a:rPr>
              <a:t>兩吋半身證件</a:t>
            </a:r>
            <a:r>
              <a:rPr lang="en-US" altLang="zh-TW" sz="2000" kern="100" dirty="0">
                <a:latin typeface="Times New Roman"/>
                <a:ea typeface="標楷體"/>
              </a:rPr>
              <a:t>(</a:t>
            </a:r>
            <a:r>
              <a:rPr lang="zh-TW" altLang="zh-TW" sz="2000" kern="100" dirty="0">
                <a:latin typeface="Times New Roman"/>
                <a:ea typeface="標楷體"/>
              </a:rPr>
              <a:t>近六個月</a:t>
            </a:r>
            <a:r>
              <a:rPr lang="en-US" altLang="zh-TW" sz="2000" kern="100" dirty="0">
                <a:latin typeface="Times New Roman"/>
                <a:ea typeface="標楷體"/>
              </a:rPr>
              <a:t>)</a:t>
            </a:r>
            <a:r>
              <a:rPr lang="zh-TW" altLang="zh-TW" sz="2000" kern="100" dirty="0">
                <a:latin typeface="Times New Roman"/>
                <a:ea typeface="標楷體"/>
              </a:rPr>
              <a:t>照片</a:t>
            </a:r>
            <a:r>
              <a:rPr lang="en-US" altLang="zh-TW" sz="2000" kern="100" dirty="0">
                <a:latin typeface="Times New Roman"/>
                <a:ea typeface="標楷體"/>
              </a:rPr>
              <a:t>2</a:t>
            </a:r>
            <a:r>
              <a:rPr lang="zh-TW" altLang="zh-TW" sz="2000" kern="100" dirty="0" smtClean="0">
                <a:latin typeface="Times New Roman"/>
                <a:ea typeface="標楷體"/>
              </a:rPr>
              <a:t>張</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kern="100" dirty="0">
                <a:latin typeface="Times New Roman"/>
                <a:ea typeface="標楷體"/>
              </a:rPr>
              <a:t>需要特殊評量服務之身心障礙學生或突發傷病學生，</a:t>
            </a:r>
            <a:r>
              <a:rPr lang="zh-TW" altLang="zh-TW" sz="2000" kern="100" dirty="0" smtClean="0">
                <a:latin typeface="Times New Roman"/>
                <a:ea typeface="標楷體"/>
              </a:rPr>
              <a:t>請填</a:t>
            </a:r>
            <a:r>
              <a:rPr lang="zh-TW" altLang="zh-TW" sz="2000" kern="100" dirty="0">
                <a:latin typeface="Times New Roman"/>
                <a:ea typeface="標楷體"/>
              </a:rPr>
              <a:t>妥評量服務</a:t>
            </a:r>
            <a:r>
              <a:rPr lang="zh-TW" altLang="zh-TW" sz="2000" kern="100" dirty="0" smtClean="0">
                <a:latin typeface="Times New Roman"/>
                <a:ea typeface="標楷體"/>
              </a:rPr>
              <a:t>申請表於</a:t>
            </a:r>
            <a:r>
              <a:rPr lang="zh-TW" altLang="zh-TW" sz="2000" kern="100" dirty="0">
                <a:latin typeface="Times New Roman"/>
                <a:ea typeface="標楷體"/>
              </a:rPr>
              <a:t>申請時提出</a:t>
            </a:r>
            <a:r>
              <a:rPr lang="en-US" altLang="zh-TW" sz="2000" b="1" kern="100" dirty="0">
                <a:latin typeface="Times New Roman"/>
                <a:ea typeface="標楷體"/>
              </a:rPr>
              <a:t>(</a:t>
            </a:r>
            <a:r>
              <a:rPr lang="zh-TW" altLang="zh-TW" sz="2000" b="1" kern="100" dirty="0">
                <a:latin typeface="Times New Roman"/>
                <a:ea typeface="標楷體"/>
              </a:rPr>
              <a:t>無則免付</a:t>
            </a:r>
            <a:r>
              <a:rPr lang="en-US" altLang="zh-TW" sz="2000" b="1" kern="100" dirty="0">
                <a:latin typeface="Times New Roman"/>
                <a:ea typeface="標楷體"/>
              </a:rPr>
              <a:t>)</a:t>
            </a:r>
            <a:r>
              <a:rPr lang="zh-TW" altLang="zh-TW" sz="2000" kern="100" dirty="0">
                <a:latin typeface="Times New Roman"/>
                <a:ea typeface="標楷體"/>
              </a:rPr>
              <a:t>。</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kern="100" dirty="0">
                <a:solidFill>
                  <a:srgbClr val="FF0000"/>
                </a:solidFill>
                <a:latin typeface="Times New Roman"/>
                <a:ea typeface="標楷體"/>
              </a:rPr>
              <a:t>戶籍謄本</a:t>
            </a:r>
            <a:r>
              <a:rPr lang="zh-TW" altLang="zh-TW" sz="2000" kern="100" dirty="0">
                <a:latin typeface="Times New Roman"/>
                <a:ea typeface="標楷體"/>
              </a:rPr>
              <a:t>或戶口名簿正本、影本（正本核驗後發還，影本留存）。</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kern="100" dirty="0">
                <a:latin typeface="Times New Roman"/>
                <a:ea typeface="標楷體"/>
              </a:rPr>
              <a:t>信封乙個</a:t>
            </a:r>
            <a:r>
              <a:rPr lang="en-US" altLang="zh-TW" sz="2000" kern="100" dirty="0">
                <a:latin typeface="Times New Roman"/>
                <a:ea typeface="標楷體"/>
              </a:rPr>
              <a:t>(</a:t>
            </a:r>
            <a:r>
              <a:rPr lang="zh-TW" altLang="zh-TW" sz="2000" kern="100" dirty="0">
                <a:latin typeface="Times New Roman"/>
                <a:ea typeface="標楷體"/>
              </a:rPr>
              <a:t>放置初試成績單用，請寫明考生姓名與就讀學校班級</a:t>
            </a:r>
            <a:r>
              <a:rPr lang="en-US" altLang="zh-TW" sz="2000" kern="100" dirty="0">
                <a:latin typeface="Times New Roman"/>
                <a:ea typeface="標楷體"/>
              </a:rPr>
              <a:t>)</a:t>
            </a:r>
            <a:r>
              <a:rPr lang="zh-TW" altLang="zh-TW" sz="2000" kern="100" dirty="0" smtClean="0">
                <a:latin typeface="Times New Roman"/>
                <a:ea typeface="標楷體"/>
              </a:rPr>
              <a:t>。</a:t>
            </a:r>
            <a:endParaRPr lang="en-US" altLang="zh-TW" sz="2000" kern="100" dirty="0" smtClean="0">
              <a:latin typeface="Times New Roman"/>
            </a:endParaRPr>
          </a:p>
          <a:p>
            <a:pPr marL="342900" lvl="0" indent="-342900">
              <a:lnSpc>
                <a:spcPts val="2300"/>
              </a:lnSpc>
              <a:spcAft>
                <a:spcPts val="0"/>
              </a:spcAft>
              <a:buFont typeface="+mj-lt"/>
              <a:buAutoNum type="arabicParenBoth"/>
            </a:pPr>
            <a:r>
              <a:rPr lang="zh-TW" altLang="zh-TW" sz="2000" u="sng" kern="100" dirty="0" smtClean="0">
                <a:latin typeface="Times New Roman"/>
                <a:ea typeface="標楷體"/>
                <a:cs typeface="Times New Roman"/>
              </a:rPr>
              <a:t>初選</a:t>
            </a:r>
            <a:r>
              <a:rPr lang="zh-TW" altLang="zh-TW" sz="2000" u="sng" kern="100" dirty="0">
                <a:latin typeface="Times New Roman"/>
                <a:ea typeface="標楷體"/>
                <a:cs typeface="Times New Roman"/>
              </a:rPr>
              <a:t>報名費新台幣</a:t>
            </a:r>
            <a:r>
              <a:rPr lang="en-US" altLang="zh-TW" sz="2000" u="sng" kern="100" dirty="0">
                <a:latin typeface="Times New Roman"/>
                <a:ea typeface="標楷體"/>
              </a:rPr>
              <a:t>600</a:t>
            </a:r>
            <a:r>
              <a:rPr lang="zh-TW" altLang="zh-TW" sz="2000" u="sng" kern="100" dirty="0">
                <a:latin typeface="Times New Roman"/>
                <a:ea typeface="標楷體"/>
                <a:cs typeface="Times New Roman"/>
              </a:rPr>
              <a:t>元</a:t>
            </a:r>
            <a:r>
              <a:rPr lang="zh-TW" altLang="zh-TW" sz="2000" kern="100" dirty="0">
                <a:latin typeface="Times New Roman"/>
                <a:ea typeface="標楷體"/>
                <a:cs typeface="Times New Roman"/>
              </a:rPr>
              <a:t>，一經完成報名手續，不得以任何理由申請退費</a:t>
            </a:r>
            <a:r>
              <a:rPr lang="zh-TW" altLang="zh-TW" sz="2000" kern="100" dirty="0" smtClean="0">
                <a:latin typeface="Times New Roman"/>
                <a:ea typeface="標楷體"/>
                <a:cs typeface="Times New Roman"/>
              </a:rPr>
              <a:t>。</a:t>
            </a:r>
            <a:endParaRPr lang="en-US" altLang="zh-TW" sz="2000" kern="100" dirty="0" smtClean="0">
              <a:latin typeface="Times New Roman"/>
              <a:ea typeface="標楷體"/>
              <a:cs typeface="Times New Roman"/>
            </a:endParaRPr>
          </a:p>
          <a:p>
            <a:pPr lvl="0">
              <a:lnSpc>
                <a:spcPts val="2300"/>
              </a:lnSpc>
              <a:spcAft>
                <a:spcPts val="0"/>
              </a:spcAft>
            </a:pPr>
            <a:r>
              <a:rPr lang="zh-TW" altLang="zh-TW" sz="2000" b="1" dirty="0" smtClean="0">
                <a:latin typeface="王漢宗特圓體繁" pitchFamily="18" charset="-120"/>
                <a:ea typeface="王漢宗特圓體繁" pitchFamily="18" charset="-120"/>
              </a:rPr>
              <a:t>※</a:t>
            </a:r>
            <a:r>
              <a:rPr lang="zh-TW" altLang="en-US" sz="2000" b="1" dirty="0" smtClean="0">
                <a:latin typeface="標楷體" pitchFamily="65" charset="-120"/>
                <a:ea typeface="標楷體" pitchFamily="65" charset="-120"/>
              </a:rPr>
              <a:t>報名</a:t>
            </a:r>
            <a:r>
              <a:rPr lang="zh-TW" altLang="en-US" sz="2000" b="1" dirty="0">
                <a:latin typeface="標楷體" pitchFamily="65" charset="-120"/>
                <a:ea typeface="標楷體" pitchFamily="65" charset="-120"/>
              </a:rPr>
              <a:t>手續完成後，不得要求更改資料或補充資料。</a:t>
            </a:r>
            <a:endParaRPr lang="en-US" altLang="zh-TW" sz="2000" kern="100" dirty="0" smtClean="0">
              <a:latin typeface="標楷體" pitchFamily="65" charset="-120"/>
              <a:ea typeface="標楷體" pitchFamily="65" charset="-120"/>
              <a:cs typeface="Times New Roman"/>
            </a:endParaRPr>
          </a:p>
          <a:p>
            <a:pPr lvl="0">
              <a:lnSpc>
                <a:spcPts val="2300"/>
              </a:lnSpc>
              <a:spcAft>
                <a:spcPts val="0"/>
              </a:spcAft>
            </a:pPr>
            <a:endParaRPr lang="zh-TW" altLang="en-US" sz="2000" dirty="0"/>
          </a:p>
        </p:txBody>
      </p:sp>
    </p:spTree>
    <p:extLst>
      <p:ext uri="{BB962C8B-B14F-4D97-AF65-F5344CB8AC3E}">
        <p14:creationId xmlns:p14="http://schemas.microsoft.com/office/powerpoint/2010/main" val="897617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539553" y="1714738"/>
            <a:ext cx="7848872" cy="5632311"/>
          </a:xfrm>
          <a:prstGeom prst="rect">
            <a:avLst/>
          </a:prstGeom>
          <a:noFill/>
        </p:spPr>
        <p:txBody>
          <a:bodyPr wrap="square" rtlCol="0">
            <a:spAutoFit/>
          </a:bodyPr>
          <a:lstStyle/>
          <a:p>
            <a:pPr marL="457200" indent="-457200">
              <a:buFont typeface="Arial" pitchFamily="34" charset="0"/>
              <a:buChar char="•"/>
            </a:pPr>
            <a:r>
              <a:rPr lang="zh-TW" altLang="en-US" sz="3000" dirty="0" smtClean="0">
                <a:latin typeface="王漢宗特黑體繁" pitchFamily="2" charset="-120"/>
                <a:ea typeface="王漢宗特黑體繁" pitchFamily="2" charset="-120"/>
              </a:rPr>
              <a:t>通過標準</a:t>
            </a:r>
            <a:r>
              <a:rPr lang="zh-TW" altLang="en-US" sz="3000" dirty="0" smtClean="0">
                <a:latin typeface="王漢宗特黑體繁" pitchFamily="2" charset="-120"/>
                <a:ea typeface="王漢宗特黑體繁" pitchFamily="2" charset="-120"/>
              </a:rPr>
              <a:t>：</a:t>
            </a:r>
            <a:r>
              <a:rPr lang="en-US" altLang="zh-TW" sz="3000" dirty="0" smtClean="0">
                <a:latin typeface="王漢宗特黑體繁" pitchFamily="2" charset="-120"/>
                <a:ea typeface="王漢宗特黑體繁" pitchFamily="2" charset="-120"/>
              </a:rPr>
              <a:t>110</a:t>
            </a:r>
            <a:r>
              <a:rPr lang="zh-TW" altLang="en-US" sz="3000" dirty="0" smtClean="0">
                <a:latin typeface="王漢宗特黑體繁" pitchFamily="2" charset="-120"/>
                <a:ea typeface="王漢宗特黑體繁" pitchFamily="2" charset="-120"/>
              </a:rPr>
              <a:t>年</a:t>
            </a:r>
            <a:r>
              <a:rPr lang="en-US" altLang="zh-TW" sz="3000" dirty="0" smtClean="0">
                <a:latin typeface="王漢宗特黑體繁" pitchFamily="2" charset="-120"/>
                <a:ea typeface="王漢宗特黑體繁" pitchFamily="2" charset="-120"/>
              </a:rPr>
              <a:t>5</a:t>
            </a:r>
            <a:r>
              <a:rPr lang="zh-TW" altLang="en-US" sz="3000" dirty="0" smtClean="0">
                <a:latin typeface="王漢宗特黑體繁" pitchFamily="2" charset="-120"/>
                <a:ea typeface="王漢宗特黑體繁" pitchFamily="2" charset="-120"/>
              </a:rPr>
              <a:t>月</a:t>
            </a:r>
            <a:r>
              <a:rPr lang="en-US" altLang="zh-TW" sz="3000" dirty="0" smtClean="0">
                <a:latin typeface="王漢宗特黑體繁" pitchFamily="2" charset="-120"/>
                <a:ea typeface="王漢宗特黑體繁" pitchFamily="2" charset="-120"/>
              </a:rPr>
              <a:t>1</a:t>
            </a:r>
            <a:r>
              <a:rPr lang="zh-TW" altLang="en-US" sz="3000" dirty="0" smtClean="0">
                <a:latin typeface="王漢宗特黑體繁" pitchFamily="2" charset="-120"/>
                <a:ea typeface="王漢宗特黑體繁" pitchFamily="2" charset="-120"/>
              </a:rPr>
              <a:t>日進行初試，實施國語文、英語文性向測驗，初試</a:t>
            </a:r>
            <a:r>
              <a:rPr lang="zh-TW" altLang="en-US" sz="3000" dirty="0" smtClean="0">
                <a:latin typeface="王漢宗特黑體繁" pitchFamily="2" charset="-120"/>
                <a:ea typeface="王漢宗特黑體繁" pitchFamily="2" charset="-120"/>
              </a:rPr>
              <a:t>答案卡送台師大進行讀卡計分</a:t>
            </a:r>
            <a:endParaRPr lang="en-US" altLang="zh-TW" sz="3000" dirty="0" smtClean="0">
              <a:latin typeface="王漢宗特黑體繁" pitchFamily="2" charset="-120"/>
              <a:ea typeface="王漢宗特黑體繁" pitchFamily="2" charset="-120"/>
            </a:endParaRPr>
          </a:p>
          <a:p>
            <a:pPr marL="457200" indent="-457200">
              <a:buFont typeface="Arial" pitchFamily="34" charset="0"/>
              <a:buChar char="•"/>
            </a:pPr>
            <a:r>
              <a:rPr lang="zh-TW" altLang="en-US" sz="3000" dirty="0">
                <a:latin typeface="王漢宗特黑體繁" pitchFamily="2" charset="-120"/>
                <a:ea typeface="王漢宗特黑體繁" pitchFamily="2" charset="-120"/>
              </a:rPr>
              <a:t>初試成績</a:t>
            </a:r>
            <a:r>
              <a:rPr lang="zh-TW" altLang="en-US" sz="3000" dirty="0" smtClean="0">
                <a:latin typeface="王漢宗特黑體繁" pitchFamily="2" charset="-120"/>
                <a:ea typeface="王漢宗特黑體繁" pitchFamily="2" charset="-120"/>
              </a:rPr>
              <a:t>：</a:t>
            </a:r>
            <a:endParaRPr lang="en-US" altLang="zh-TW" sz="3000" dirty="0" smtClean="0">
              <a:latin typeface="王漢宗特黑體繁" pitchFamily="2" charset="-120"/>
              <a:ea typeface="王漢宗特黑體繁" pitchFamily="2" charset="-120"/>
            </a:endParaRPr>
          </a:p>
          <a:p>
            <a:r>
              <a:rPr lang="en-US" altLang="zh-TW" sz="3000" dirty="0" smtClean="0">
                <a:latin typeface="王漢宗特黑體繁" pitchFamily="2" charset="-120"/>
                <a:ea typeface="王漢宗特黑體繁" pitchFamily="2" charset="-120"/>
              </a:rPr>
              <a:t>(1)</a:t>
            </a:r>
            <a:r>
              <a:rPr lang="zh-TW" altLang="en-US" sz="3000" dirty="0" smtClean="0">
                <a:latin typeface="王漢宗特黑體繁" pitchFamily="2" charset="-120"/>
                <a:ea typeface="王漢宗特黑體繁" pitchFamily="2" charset="-120"/>
              </a:rPr>
              <a:t>請國小端協助發放紙本</a:t>
            </a:r>
            <a:r>
              <a:rPr lang="zh-TW" altLang="en-US" sz="3000" dirty="0" smtClean="0">
                <a:latin typeface="王漢宗特黑體繁" pitchFamily="2" charset="-120"/>
                <a:ea typeface="王漢宗特黑體繁" pitchFamily="2" charset="-120"/>
              </a:rPr>
              <a:t>通知（信封）</a:t>
            </a:r>
            <a:endParaRPr lang="en-US" altLang="zh-TW" sz="3000" dirty="0" smtClean="0">
              <a:latin typeface="王漢宗特黑體繁" pitchFamily="2" charset="-120"/>
              <a:ea typeface="王漢宗特黑體繁" pitchFamily="2" charset="-120"/>
            </a:endParaRPr>
          </a:p>
          <a:p>
            <a:r>
              <a:rPr lang="en-US" altLang="zh-TW" sz="3000" dirty="0" smtClean="0">
                <a:latin typeface="王漢宗特黑體繁" pitchFamily="2" charset="-120"/>
                <a:ea typeface="王漢宗特黑體繁" pitchFamily="2" charset="-120"/>
              </a:rPr>
              <a:t>(2)110.05.10</a:t>
            </a:r>
            <a:r>
              <a:rPr lang="zh-TW" altLang="en-US" sz="3000" dirty="0" smtClean="0">
                <a:latin typeface="王漢宗特黑體繁" pitchFamily="2" charset="-120"/>
                <a:ea typeface="王漢宗特黑體繁" pitchFamily="2" charset="-120"/>
              </a:rPr>
              <a:t>公告於</a:t>
            </a:r>
            <a:r>
              <a:rPr lang="en-US" altLang="zh-TW" sz="3000" dirty="0" smtClean="0">
                <a:latin typeface="王漢宗特黑體繁" pitchFamily="2" charset="-120"/>
                <a:ea typeface="王漢宗特黑體繁" pitchFamily="2" charset="-120"/>
              </a:rPr>
              <a:t/>
            </a:r>
            <a:br>
              <a:rPr lang="en-US" altLang="zh-TW" sz="3000" dirty="0" smtClean="0">
                <a:latin typeface="王漢宗特黑體繁" pitchFamily="2" charset="-120"/>
                <a:ea typeface="王漢宗特黑體繁" pitchFamily="2" charset="-120"/>
              </a:rPr>
            </a:br>
            <a:r>
              <a:rPr lang="zh-TW" altLang="en-US" sz="3000" dirty="0" smtClean="0">
                <a:latin typeface="王漢宗特黑體繁" pitchFamily="2" charset="-120"/>
                <a:ea typeface="王漢宗特黑體繁" pitchFamily="2" charset="-120"/>
              </a:rPr>
              <a:t>金們縣政府</a:t>
            </a:r>
            <a:r>
              <a:rPr lang="zh-TW" altLang="en-US" sz="3000" dirty="0" smtClean="0">
                <a:latin typeface="王漢宗特黑體繁" pitchFamily="2" charset="-120"/>
                <a:ea typeface="王漢宗特黑體繁" pitchFamily="2" charset="-120"/>
              </a:rPr>
              <a:t>教育處網站</a:t>
            </a:r>
            <a:endParaRPr lang="en-US" altLang="zh-TW" sz="3000" dirty="0" smtClean="0">
              <a:latin typeface="王漢宗特黑體繁" pitchFamily="2" charset="-120"/>
              <a:ea typeface="王漢宗特黑體繁" pitchFamily="2" charset="-120"/>
            </a:endParaRPr>
          </a:p>
          <a:p>
            <a:r>
              <a:rPr lang="zh-TW" altLang="en-US" sz="3000" dirty="0">
                <a:latin typeface="王漢宗特黑體繁" pitchFamily="2" charset="-120"/>
                <a:ea typeface="王漢宗特黑體繁" pitchFamily="2" charset="-120"/>
              </a:rPr>
              <a:t>金門特教</a:t>
            </a:r>
            <a:r>
              <a:rPr lang="zh-TW" altLang="en-US" sz="3000" dirty="0" smtClean="0">
                <a:latin typeface="王漢宗特黑體繁" pitchFamily="2" charset="-120"/>
                <a:ea typeface="王漢宗特黑體繁" pitchFamily="2" charset="-120"/>
              </a:rPr>
              <a:t>資訊網</a:t>
            </a:r>
            <a:endParaRPr lang="en-US" altLang="zh-TW" sz="3000" dirty="0" smtClean="0">
              <a:latin typeface="王漢宗特黑體繁" pitchFamily="2" charset="-120"/>
              <a:ea typeface="王漢宗特黑體繁" pitchFamily="2" charset="-120"/>
            </a:endParaRPr>
          </a:p>
          <a:p>
            <a:r>
              <a:rPr lang="zh-TW" altLang="en-US" sz="3000" dirty="0">
                <a:latin typeface="王漢宗特黑體繁" pitchFamily="2" charset="-120"/>
                <a:ea typeface="王漢宗特黑體繁" pitchFamily="2" charset="-120"/>
              </a:rPr>
              <a:t>金湖國中</a:t>
            </a:r>
            <a:r>
              <a:rPr lang="zh-TW" altLang="en-US" sz="3000" dirty="0" smtClean="0">
                <a:latin typeface="王漢宗特黑體繁" pitchFamily="2" charset="-120"/>
                <a:ea typeface="王漢宗特黑體繁" pitchFamily="2" charset="-120"/>
              </a:rPr>
              <a:t>網站</a:t>
            </a:r>
            <a:endParaRPr lang="en-US" altLang="zh-TW" sz="3000" dirty="0" smtClean="0">
              <a:latin typeface="王漢宗特黑體繁" pitchFamily="2" charset="-120"/>
              <a:ea typeface="王漢宗特黑體繁" pitchFamily="2" charset="-120"/>
            </a:endParaRPr>
          </a:p>
          <a:p>
            <a:pPr marL="457200" indent="-457200">
              <a:buFont typeface="Arial" pitchFamily="34" charset="0"/>
              <a:buChar char="•"/>
            </a:pPr>
            <a:r>
              <a:rPr lang="zh-TW" altLang="en-US" sz="3000" dirty="0">
                <a:latin typeface="王漢宗特黑體繁" pitchFamily="2" charset="-120"/>
                <a:ea typeface="王漢宗特黑體繁" pitchFamily="2" charset="-120"/>
              </a:rPr>
              <a:t>申請</a:t>
            </a:r>
            <a:r>
              <a:rPr lang="zh-TW" altLang="en-US" sz="3000" dirty="0" smtClean="0">
                <a:latin typeface="王漢宗特黑體繁" pitchFamily="2" charset="-120"/>
                <a:ea typeface="王漢宗特黑體繁" pitchFamily="2" charset="-120"/>
              </a:rPr>
              <a:t>複查</a:t>
            </a:r>
            <a:r>
              <a:rPr lang="en-US" altLang="zh-TW" sz="3000" dirty="0" smtClean="0">
                <a:latin typeface="王漢宗特黑體繁" pitchFamily="2" charset="-120"/>
                <a:ea typeface="王漢宗特黑體繁" pitchFamily="2" charset="-120"/>
              </a:rPr>
              <a:t>(110.05.11)</a:t>
            </a:r>
          </a:p>
          <a:p>
            <a:r>
              <a:rPr lang="zh-TW" altLang="en-US" sz="3000" dirty="0" smtClean="0">
                <a:latin typeface="王漢宗特黑體繁" pitchFamily="2" charset="-120"/>
                <a:ea typeface="王漢宗特黑體繁" pitchFamily="2" charset="-120"/>
              </a:rPr>
              <a:t>學生本人或家長攜帶</a:t>
            </a:r>
            <a:r>
              <a:rPr lang="zh-TW" altLang="en-US" sz="3000" dirty="0">
                <a:latin typeface="王漢宗特黑體繁" pitchFamily="2" charset="-120"/>
                <a:ea typeface="王漢宗特黑體繁" pitchFamily="2" charset="-120"/>
              </a:rPr>
              <a:t>准考證</a:t>
            </a:r>
            <a:r>
              <a:rPr lang="zh-TW" altLang="en-US" sz="3000" dirty="0" smtClean="0">
                <a:latin typeface="王漢宗特黑體繁" pitchFamily="2" charset="-120"/>
                <a:ea typeface="王漢宗特黑體繁" pitchFamily="2" charset="-120"/>
              </a:rPr>
              <a:t>及身分證明至金湖國中輔導處</a:t>
            </a:r>
            <a:endParaRPr lang="zh-TW" altLang="en-US" sz="30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485115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707904" y="4914292"/>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18256" y="1835564"/>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報名時間</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鑑定測驗</a:t>
            </a:r>
            <a:r>
              <a:rPr lang="en-US" altLang="zh-TW" sz="3000" dirty="0" smtClean="0">
                <a:latin typeface="王漢宗特黑體繁" pitchFamily="2" charset="-120"/>
                <a:ea typeface="王漢宗特黑體繁" pitchFamily="2" charset="-120"/>
              </a:rPr>
              <a:t>)</a:t>
            </a:r>
            <a:endParaRPr lang="zh-TW" altLang="en-US" sz="3000" dirty="0">
              <a:latin typeface="王漢宗特黑體繁" pitchFamily="2" charset="-120"/>
              <a:ea typeface="王漢宗特黑體繁" pitchFamily="2" charset="-120"/>
            </a:endParaRPr>
          </a:p>
        </p:txBody>
      </p:sp>
      <p:graphicFrame>
        <p:nvGraphicFramePr>
          <p:cNvPr id="3" name="資料庫圖表 2"/>
          <p:cNvGraphicFramePr/>
          <p:nvPr>
            <p:extLst>
              <p:ext uri="{D42A27DB-BD31-4B8C-83A1-F6EECF244321}">
                <p14:modId xmlns:p14="http://schemas.microsoft.com/office/powerpoint/2010/main" val="672182949"/>
              </p:ext>
            </p:extLst>
          </p:nvPr>
        </p:nvGraphicFramePr>
        <p:xfrm>
          <a:off x="3464396" y="1817830"/>
          <a:ext cx="4924028" cy="1820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矩形 3"/>
          <p:cNvSpPr/>
          <p:nvPr/>
        </p:nvSpPr>
        <p:spPr>
          <a:xfrm>
            <a:off x="309601" y="3573016"/>
            <a:ext cx="7524328" cy="3170099"/>
          </a:xfrm>
          <a:prstGeom prst="rect">
            <a:avLst/>
          </a:prstGeom>
        </p:spPr>
        <p:txBody>
          <a:bodyPr wrap="square">
            <a:spAutoFit/>
          </a:bodyPr>
          <a:lstStyle/>
          <a:p>
            <a:pPr marL="342900" indent="-342900">
              <a:buFont typeface="Arial" pitchFamily="34" charset="0"/>
              <a:buChar char="•"/>
            </a:pPr>
            <a:r>
              <a:rPr lang="zh-TW" altLang="zh-TW" sz="2500" dirty="0" smtClean="0">
                <a:latin typeface="標楷體" pitchFamily="65" charset="-120"/>
                <a:ea typeface="標楷體" pitchFamily="65" charset="-120"/>
              </a:rPr>
              <a:t>複選</a:t>
            </a:r>
            <a:r>
              <a:rPr lang="zh-TW" altLang="zh-TW" sz="2500" dirty="0">
                <a:latin typeface="標楷體" pitchFamily="65" charset="-120"/>
                <a:ea typeface="標楷體" pitchFamily="65" charset="-120"/>
              </a:rPr>
              <a:t>報名時間及地點：</a:t>
            </a:r>
            <a:r>
              <a:rPr lang="zh-TW" altLang="zh-TW" sz="2500" b="1" u="sng" dirty="0">
                <a:latin typeface="標楷體" pitchFamily="65" charset="-120"/>
                <a:ea typeface="標楷體" pitchFamily="65" charset="-120"/>
              </a:rPr>
              <a:t>請注意報名時間，逾期恕不受理</a:t>
            </a:r>
            <a:endParaRPr lang="zh-TW" altLang="zh-TW" sz="2500" dirty="0">
              <a:latin typeface="標楷體" pitchFamily="65" charset="-120"/>
              <a:ea typeface="標楷體" pitchFamily="65" charset="-120"/>
            </a:endParaRPr>
          </a:p>
          <a:p>
            <a:pPr marL="342900" lvl="0" indent="-342900">
              <a:buFont typeface="Arial" pitchFamily="34" charset="0"/>
              <a:buChar char="•"/>
            </a:pPr>
            <a:r>
              <a:rPr lang="zh-TW" altLang="zh-TW" sz="2500" dirty="0">
                <a:latin typeface="標楷體" pitchFamily="65" charset="-120"/>
                <a:ea typeface="標楷體" pitchFamily="65" charset="-120"/>
              </a:rPr>
              <a:t>報名時間：</a:t>
            </a:r>
            <a:r>
              <a:rPr lang="en-US" altLang="zh-TW" sz="2500" b="1" u="sng" dirty="0">
                <a:latin typeface="標楷體" pitchFamily="65" charset="-120"/>
                <a:ea typeface="標楷體" pitchFamily="65" charset="-120"/>
              </a:rPr>
              <a:t>110</a:t>
            </a:r>
            <a:r>
              <a:rPr lang="zh-TW" altLang="zh-TW" sz="2500" b="1" u="sng" dirty="0">
                <a:latin typeface="標楷體" pitchFamily="65" charset="-120"/>
                <a:ea typeface="標楷體" pitchFamily="65" charset="-120"/>
              </a:rPr>
              <a:t>年</a:t>
            </a:r>
            <a:r>
              <a:rPr lang="en-US" altLang="zh-TW" sz="2500" b="1" u="sng" dirty="0">
                <a:latin typeface="標楷體" pitchFamily="65" charset="-120"/>
                <a:ea typeface="標楷體" pitchFamily="65" charset="-120"/>
              </a:rPr>
              <a:t>5</a:t>
            </a:r>
            <a:r>
              <a:rPr lang="zh-TW" altLang="zh-TW" sz="2500" b="1" u="sng" dirty="0">
                <a:latin typeface="標楷體" pitchFamily="65" charset="-120"/>
                <a:ea typeface="標楷體" pitchFamily="65" charset="-120"/>
              </a:rPr>
              <a:t>月</a:t>
            </a:r>
            <a:r>
              <a:rPr lang="en-US" altLang="zh-TW" sz="2500" b="1" u="sng" dirty="0">
                <a:latin typeface="標楷體" pitchFamily="65" charset="-120"/>
                <a:ea typeface="標楷體" pitchFamily="65" charset="-120"/>
              </a:rPr>
              <a:t>13</a:t>
            </a:r>
            <a:r>
              <a:rPr lang="zh-TW" altLang="zh-TW" sz="2500" b="1" u="sng" dirty="0">
                <a:latin typeface="標楷體" pitchFamily="65" charset="-120"/>
                <a:ea typeface="標楷體" pitchFamily="65" charset="-120"/>
              </a:rPr>
              <a:t>日（四）至</a:t>
            </a:r>
            <a:r>
              <a:rPr lang="en-US" altLang="zh-TW" sz="2500" b="1" u="sng" dirty="0">
                <a:latin typeface="標楷體" pitchFamily="65" charset="-120"/>
                <a:ea typeface="標楷體" pitchFamily="65" charset="-120"/>
              </a:rPr>
              <a:t>5</a:t>
            </a:r>
            <a:r>
              <a:rPr lang="zh-TW" altLang="zh-TW" sz="2500" b="1" u="sng" dirty="0">
                <a:latin typeface="標楷體" pitchFamily="65" charset="-120"/>
                <a:ea typeface="標楷體" pitchFamily="65" charset="-120"/>
              </a:rPr>
              <a:t>月</a:t>
            </a:r>
            <a:r>
              <a:rPr lang="en-US" altLang="zh-TW" sz="2500" b="1" u="sng" dirty="0">
                <a:latin typeface="標楷體" pitchFamily="65" charset="-120"/>
                <a:ea typeface="標楷體" pitchFamily="65" charset="-120"/>
              </a:rPr>
              <a:t>15</a:t>
            </a:r>
            <a:r>
              <a:rPr lang="zh-TW" altLang="zh-TW" sz="2500" b="1" u="sng" dirty="0">
                <a:latin typeface="標楷體" pitchFamily="65" charset="-120"/>
                <a:ea typeface="標楷體" pitchFamily="65" charset="-120"/>
              </a:rPr>
              <a:t>日（六）</a:t>
            </a:r>
            <a:endParaRPr lang="zh-TW" altLang="zh-TW" sz="2500" dirty="0">
              <a:latin typeface="標楷體" pitchFamily="65" charset="-120"/>
              <a:ea typeface="標楷體" pitchFamily="65" charset="-120"/>
            </a:endParaRPr>
          </a:p>
          <a:p>
            <a:r>
              <a:rPr lang="zh-TW" altLang="zh-TW" sz="2500" b="1" u="sng" dirty="0">
                <a:latin typeface="標楷體" pitchFamily="65" charset="-120"/>
                <a:ea typeface="標楷體" pitchFamily="65" charset="-120"/>
              </a:rPr>
              <a:t>上午</a:t>
            </a:r>
            <a:r>
              <a:rPr lang="en-US" altLang="zh-TW" sz="2500" b="1" u="sng" dirty="0">
                <a:latin typeface="標楷體" pitchFamily="65" charset="-120"/>
                <a:ea typeface="標楷體" pitchFamily="65" charset="-120"/>
              </a:rPr>
              <a:t>08</a:t>
            </a:r>
            <a:r>
              <a:rPr lang="zh-TW" altLang="zh-TW" sz="2500" b="1" u="sng" dirty="0">
                <a:latin typeface="標楷體" pitchFamily="65" charset="-120"/>
                <a:ea typeface="標楷體" pitchFamily="65" charset="-120"/>
              </a:rPr>
              <a:t>：</a:t>
            </a:r>
            <a:r>
              <a:rPr lang="en-US" altLang="zh-TW" sz="2500" b="1" u="sng" dirty="0">
                <a:latin typeface="標楷體" pitchFamily="65" charset="-120"/>
                <a:ea typeface="標楷體" pitchFamily="65" charset="-120"/>
              </a:rPr>
              <a:t>30~12:00</a:t>
            </a:r>
            <a:r>
              <a:rPr lang="zh-TW" altLang="zh-TW" sz="2500" b="1" u="sng" dirty="0">
                <a:latin typeface="標楷體" pitchFamily="65" charset="-120"/>
                <a:ea typeface="標楷體" pitchFamily="65" charset="-120"/>
              </a:rPr>
              <a:t>，下午</a:t>
            </a:r>
            <a:r>
              <a:rPr lang="en-US" altLang="zh-TW" sz="2500" b="1" u="sng" dirty="0">
                <a:latin typeface="標楷體" pitchFamily="65" charset="-120"/>
                <a:ea typeface="標楷體" pitchFamily="65" charset="-120"/>
              </a:rPr>
              <a:t>13:30~16</a:t>
            </a:r>
            <a:r>
              <a:rPr lang="zh-TW" altLang="zh-TW" sz="2500" b="1" u="sng" dirty="0">
                <a:latin typeface="標楷體" pitchFamily="65" charset="-120"/>
                <a:ea typeface="標楷體" pitchFamily="65" charset="-120"/>
              </a:rPr>
              <a:t>：</a:t>
            </a:r>
            <a:r>
              <a:rPr lang="en-US" altLang="zh-TW" sz="2500" b="1" u="sng" dirty="0">
                <a:latin typeface="標楷體" pitchFamily="65" charset="-120"/>
                <a:ea typeface="標楷體" pitchFamily="65" charset="-120"/>
              </a:rPr>
              <a:t>00</a:t>
            </a:r>
            <a:endParaRPr lang="zh-TW" altLang="zh-TW" sz="2500" dirty="0">
              <a:latin typeface="標楷體" pitchFamily="65" charset="-120"/>
              <a:ea typeface="標楷體" pitchFamily="65" charset="-120"/>
            </a:endParaRPr>
          </a:p>
          <a:p>
            <a:pPr marL="342900" lvl="0" indent="-342900">
              <a:buFont typeface="Arial" pitchFamily="34" charset="0"/>
              <a:buChar char="•"/>
            </a:pPr>
            <a:r>
              <a:rPr lang="zh-TW" altLang="zh-TW" sz="2500" dirty="0">
                <a:latin typeface="標楷體" pitchFamily="65" charset="-120"/>
                <a:ea typeface="標楷體" pitchFamily="65" charset="-120"/>
              </a:rPr>
              <a:t>報名資格：已通過語文資賦優異初選之學生</a:t>
            </a:r>
          </a:p>
          <a:p>
            <a:pPr marL="342900" lvl="0" indent="-342900">
              <a:buFont typeface="Arial" pitchFamily="34" charset="0"/>
              <a:buChar char="•"/>
            </a:pPr>
            <a:r>
              <a:rPr lang="zh-TW" altLang="zh-TW" sz="2500" dirty="0">
                <a:latin typeface="標楷體" pitchFamily="65" charset="-120"/>
                <a:ea typeface="標楷體" pitchFamily="65" charset="-120"/>
              </a:rPr>
              <a:t>報名地點：金湖國中輔導室</a:t>
            </a:r>
          </a:p>
          <a:p>
            <a:pPr lvl="0"/>
            <a:r>
              <a:rPr lang="zh-TW" altLang="zh-TW" sz="2500" b="1" u="sng" dirty="0">
                <a:latin typeface="標楷體" pitchFamily="65" charset="-120"/>
                <a:ea typeface="標楷體" pitchFamily="65" charset="-120"/>
              </a:rPr>
              <a:t>報名費新臺幣</a:t>
            </a:r>
            <a:r>
              <a:rPr lang="en-US" altLang="zh-TW" sz="2500" b="1" u="sng" dirty="0">
                <a:latin typeface="標楷體" pitchFamily="65" charset="-120"/>
                <a:ea typeface="標楷體" pitchFamily="65" charset="-120"/>
              </a:rPr>
              <a:t>800</a:t>
            </a:r>
            <a:r>
              <a:rPr lang="zh-TW" altLang="zh-TW" sz="2500" b="1" u="sng" dirty="0">
                <a:latin typeface="標楷體" pitchFamily="65" charset="-120"/>
                <a:ea typeface="標楷體" pitchFamily="65" charset="-120"/>
              </a:rPr>
              <a:t>元</a:t>
            </a:r>
            <a:r>
              <a:rPr lang="zh-TW" altLang="zh-TW" sz="2500" dirty="0">
                <a:latin typeface="標楷體" pitchFamily="65" charset="-120"/>
                <a:ea typeface="標楷體" pitchFamily="65" charset="-120"/>
              </a:rPr>
              <a:t>，一經完成報名手續，不得以任何理由申請退費。</a:t>
            </a:r>
          </a:p>
        </p:txBody>
      </p:sp>
    </p:spTree>
    <p:extLst>
      <p:ext uri="{BB962C8B-B14F-4D97-AF65-F5344CB8AC3E}">
        <p14:creationId xmlns:p14="http://schemas.microsoft.com/office/powerpoint/2010/main" val="2599602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複試檢附資料</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鑑定測驗</a:t>
            </a:r>
            <a:r>
              <a:rPr lang="en-US" altLang="zh-TW" sz="3000" dirty="0" smtClean="0">
                <a:latin typeface="王漢宗特黑體繁" pitchFamily="2" charset="-120"/>
                <a:ea typeface="王漢宗特黑體繁" pitchFamily="2" charset="-120"/>
              </a:rPr>
              <a:t>)</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sp>
        <p:nvSpPr>
          <p:cNvPr id="15" name="矩形 14"/>
          <p:cNvSpPr/>
          <p:nvPr/>
        </p:nvSpPr>
        <p:spPr>
          <a:xfrm>
            <a:off x="2276272" y="2607538"/>
            <a:ext cx="6174432" cy="4221669"/>
          </a:xfrm>
          <a:prstGeom prst="rect">
            <a:avLst/>
          </a:prstGeom>
        </p:spPr>
        <p:txBody>
          <a:bodyPr wrap="square">
            <a:spAutoFit/>
          </a:bodyPr>
          <a:lstStyle/>
          <a:p>
            <a:pPr marL="342900" lvl="0" indent="-342900">
              <a:lnSpc>
                <a:spcPts val="2300"/>
              </a:lnSpc>
              <a:spcAft>
                <a:spcPts val="0"/>
              </a:spcAft>
              <a:buFont typeface="+mj-lt"/>
              <a:buAutoNum type="arabicParenBoth"/>
            </a:pPr>
            <a:r>
              <a:rPr lang="zh-TW" altLang="zh-TW" sz="2000" u="sng" kern="100" dirty="0">
                <a:latin typeface="Times New Roman"/>
                <a:ea typeface="標楷體"/>
              </a:rPr>
              <a:t>半身</a:t>
            </a:r>
            <a:r>
              <a:rPr lang="en-US" altLang="zh-TW" sz="2000" u="sng" kern="100" dirty="0">
                <a:latin typeface="Times New Roman"/>
                <a:ea typeface="標楷體"/>
              </a:rPr>
              <a:t>2</a:t>
            </a:r>
            <a:r>
              <a:rPr lang="zh-TW" altLang="zh-TW" sz="2000" u="sng" kern="100" dirty="0">
                <a:latin typeface="Times New Roman"/>
                <a:ea typeface="標楷體"/>
              </a:rPr>
              <a:t>吋相片</a:t>
            </a:r>
            <a:r>
              <a:rPr lang="en-US" altLang="zh-TW" sz="2000" u="sng" kern="100" dirty="0">
                <a:latin typeface="Times New Roman"/>
                <a:ea typeface="標楷體"/>
              </a:rPr>
              <a:t>2</a:t>
            </a:r>
            <a:r>
              <a:rPr lang="zh-TW" altLang="zh-TW" sz="2000" u="sng" kern="100" dirty="0">
                <a:latin typeface="Times New Roman"/>
                <a:ea typeface="標楷體"/>
              </a:rPr>
              <a:t>張（最近半年內），</a:t>
            </a:r>
            <a:r>
              <a:rPr lang="en-US" altLang="zh-TW" sz="2000" u="sng" kern="100" dirty="0">
                <a:latin typeface="Times New Roman"/>
                <a:ea typeface="標楷體"/>
              </a:rPr>
              <a:t>1</a:t>
            </a:r>
            <a:r>
              <a:rPr lang="zh-TW" altLang="zh-TW" sz="2000" u="sng" kern="100" dirty="0">
                <a:latin typeface="Times New Roman"/>
                <a:ea typeface="標楷體"/>
              </a:rPr>
              <a:t>張請自行貼於複選</a:t>
            </a:r>
            <a:r>
              <a:rPr lang="zh-TW" altLang="zh-TW" sz="2000" u="sng" kern="100" dirty="0" smtClean="0">
                <a:latin typeface="Times New Roman"/>
                <a:ea typeface="標楷體"/>
              </a:rPr>
              <a:t>申請表，</a:t>
            </a:r>
            <a:r>
              <a:rPr lang="zh-TW" altLang="zh-TW" sz="2000" u="sng" kern="100" dirty="0">
                <a:latin typeface="Times New Roman"/>
                <a:ea typeface="標楷體"/>
              </a:rPr>
              <a:t>另</a:t>
            </a:r>
            <a:r>
              <a:rPr lang="en-US" altLang="zh-TW" sz="2000" u="sng" kern="100" dirty="0">
                <a:latin typeface="Times New Roman"/>
                <a:ea typeface="標楷體"/>
              </a:rPr>
              <a:t>1</a:t>
            </a:r>
            <a:r>
              <a:rPr lang="zh-TW" altLang="zh-TW" sz="2000" u="sng" kern="100" dirty="0">
                <a:latin typeface="Times New Roman"/>
                <a:ea typeface="標楷體"/>
              </a:rPr>
              <a:t>張交由收件單位貼於複選評量證。</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u="sng" kern="100" dirty="0">
                <a:latin typeface="Times New Roman"/>
                <a:ea typeface="標楷體"/>
              </a:rPr>
              <a:t>金門縣</a:t>
            </a:r>
            <a:r>
              <a:rPr lang="en-US" altLang="zh-TW" sz="2000" u="sng" kern="100" dirty="0">
                <a:latin typeface="Times New Roman"/>
                <a:ea typeface="標楷體"/>
              </a:rPr>
              <a:t>110</a:t>
            </a:r>
            <a:r>
              <a:rPr lang="zh-TW" altLang="zh-TW" sz="2000" u="sng" kern="100" dirty="0">
                <a:latin typeface="Times New Roman"/>
                <a:ea typeface="標楷體"/>
              </a:rPr>
              <a:t>學年度國民中學學術性向</a:t>
            </a:r>
            <a:r>
              <a:rPr lang="en-US" altLang="zh-TW" sz="2000" u="sng" kern="100" dirty="0">
                <a:latin typeface="Times New Roman"/>
                <a:ea typeface="標楷體"/>
              </a:rPr>
              <a:t>(</a:t>
            </a:r>
            <a:r>
              <a:rPr lang="zh-TW" altLang="zh-TW" sz="2000" u="sng" kern="100" dirty="0">
                <a:latin typeface="Times New Roman"/>
                <a:ea typeface="標楷體"/>
              </a:rPr>
              <a:t>語文</a:t>
            </a:r>
            <a:r>
              <a:rPr lang="en-US" altLang="zh-TW" sz="2000" u="sng" kern="100" dirty="0">
                <a:latin typeface="Times New Roman"/>
                <a:ea typeface="標楷體"/>
              </a:rPr>
              <a:t>)</a:t>
            </a:r>
            <a:r>
              <a:rPr lang="zh-TW" altLang="zh-TW" sz="2000" u="sng" kern="100" dirty="0">
                <a:latin typeface="Times New Roman"/>
                <a:ea typeface="標楷體"/>
              </a:rPr>
              <a:t>資賦優異學生鑑定複選</a:t>
            </a:r>
            <a:r>
              <a:rPr lang="zh-TW" altLang="zh-TW" sz="2000" u="sng" kern="100" dirty="0" smtClean="0">
                <a:latin typeface="Times New Roman"/>
                <a:ea typeface="標楷體"/>
              </a:rPr>
              <a:t>申請表</a:t>
            </a:r>
            <a:r>
              <a:rPr lang="en-US" altLang="zh-TW" sz="2000" u="sng" kern="100" dirty="0" smtClean="0">
                <a:latin typeface="Times New Roman"/>
                <a:ea typeface="標楷體"/>
              </a:rPr>
              <a:t>(</a:t>
            </a:r>
            <a:r>
              <a:rPr lang="zh-TW" altLang="zh-TW" sz="2000" u="sng" kern="100" dirty="0" smtClean="0">
                <a:latin typeface="Times New Roman"/>
                <a:ea typeface="標楷體"/>
              </a:rPr>
              <a:t>貼</a:t>
            </a:r>
            <a:r>
              <a:rPr lang="zh-TW" altLang="zh-TW" sz="2000" u="sng" kern="100" dirty="0">
                <a:latin typeface="Times New Roman"/>
                <a:ea typeface="標楷體"/>
              </a:rPr>
              <a:t>妥最近半年</a:t>
            </a:r>
            <a:r>
              <a:rPr lang="en-US" altLang="zh-TW" sz="2000" u="sng" kern="100" dirty="0">
                <a:latin typeface="Times New Roman"/>
                <a:ea typeface="標楷體"/>
              </a:rPr>
              <a:t>2</a:t>
            </a:r>
            <a:r>
              <a:rPr lang="zh-TW" altLang="zh-TW" sz="2000" u="sng" kern="100" dirty="0">
                <a:latin typeface="Times New Roman"/>
                <a:ea typeface="標楷體"/>
              </a:rPr>
              <a:t>吋半身相片</a:t>
            </a:r>
            <a:r>
              <a:rPr lang="en-US" altLang="zh-TW" sz="2000" u="sng" kern="100" dirty="0">
                <a:latin typeface="Times New Roman"/>
                <a:ea typeface="標楷體"/>
              </a:rPr>
              <a:t>1</a:t>
            </a:r>
            <a:r>
              <a:rPr lang="zh-TW" altLang="zh-TW" sz="2000" u="sng" kern="100" dirty="0" smtClean="0">
                <a:latin typeface="Times New Roman"/>
                <a:ea typeface="標楷體"/>
              </a:rPr>
              <a:t>張</a:t>
            </a:r>
            <a:r>
              <a:rPr lang="en-US" altLang="zh-TW" sz="2000" u="sng" kern="100" dirty="0" smtClean="0">
                <a:latin typeface="Times New Roman"/>
                <a:ea typeface="標楷體"/>
              </a:rPr>
              <a:t>)</a:t>
            </a:r>
            <a:r>
              <a:rPr lang="zh-TW" altLang="zh-TW" sz="2000" u="sng" kern="100" dirty="0" smtClean="0">
                <a:latin typeface="Times New Roman"/>
                <a:ea typeface="標楷體"/>
              </a:rPr>
              <a:t>。</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u="sng" kern="100" dirty="0">
                <a:latin typeface="Times New Roman"/>
                <a:ea typeface="標楷體"/>
              </a:rPr>
              <a:t>初選結果通知單。</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u="sng" kern="100" dirty="0">
                <a:latin typeface="Times New Roman"/>
                <a:ea typeface="標楷體"/>
              </a:rPr>
              <a:t>信封乙個</a:t>
            </a:r>
            <a:r>
              <a:rPr lang="en-US" altLang="zh-TW" sz="2000" u="sng" kern="100" dirty="0">
                <a:latin typeface="Times New Roman"/>
                <a:ea typeface="標楷體"/>
              </a:rPr>
              <a:t>(</a:t>
            </a:r>
            <a:r>
              <a:rPr lang="zh-TW" altLang="zh-TW" sz="2000" u="sng" kern="100" dirty="0">
                <a:latin typeface="Times New Roman"/>
                <a:ea typeface="標楷體"/>
              </a:rPr>
              <a:t>放置複選成績單用，請寫明考生姓名與就讀學校班級</a:t>
            </a:r>
            <a:r>
              <a:rPr lang="en-US" altLang="zh-TW" sz="2000" u="sng" kern="100" dirty="0">
                <a:latin typeface="Times New Roman"/>
                <a:ea typeface="標楷體"/>
              </a:rPr>
              <a:t>)</a:t>
            </a:r>
            <a:r>
              <a:rPr lang="zh-TW" altLang="zh-TW" sz="2000" u="sng" kern="100" dirty="0">
                <a:latin typeface="Times New Roman"/>
                <a:ea typeface="標楷體"/>
              </a:rPr>
              <a:t>。</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u="sng" kern="100" dirty="0">
                <a:latin typeface="Times New Roman"/>
                <a:ea typeface="標楷體"/>
              </a:rPr>
              <a:t>身心障礙暨特殊需求學生評量服務申請表</a:t>
            </a:r>
            <a:r>
              <a:rPr lang="zh-TW" altLang="zh-TW" sz="2000" u="sng" kern="100" dirty="0" smtClean="0">
                <a:latin typeface="Times New Roman"/>
                <a:ea typeface="標楷體"/>
              </a:rPr>
              <a:t>（若</a:t>
            </a:r>
            <a:r>
              <a:rPr lang="zh-TW" altLang="zh-TW" sz="2000" u="sng" kern="100" dirty="0">
                <a:latin typeface="Times New Roman"/>
                <a:ea typeface="標楷體"/>
              </a:rPr>
              <a:t>無此需求則免附）。身障學生</a:t>
            </a:r>
            <a:r>
              <a:rPr lang="zh-TW" altLang="zh-TW" sz="2000" kern="100" dirty="0">
                <a:latin typeface="Times New Roman"/>
                <a:ea typeface="標楷體"/>
              </a:rPr>
              <a:t>於初選已申請者則沿用，其他特殊需求學生若有需求則需重新申請。</a:t>
            </a:r>
            <a:endParaRPr lang="zh-TW" altLang="zh-TW" sz="2000" kern="100" dirty="0">
              <a:latin typeface="Times New Roman"/>
            </a:endParaRPr>
          </a:p>
          <a:p>
            <a:pPr marL="342900" lvl="0" indent="-342900">
              <a:lnSpc>
                <a:spcPts val="2300"/>
              </a:lnSpc>
              <a:spcAft>
                <a:spcPts val="0"/>
              </a:spcAft>
              <a:buFont typeface="+mj-lt"/>
              <a:buAutoNum type="arabicParenBoth"/>
            </a:pPr>
            <a:r>
              <a:rPr lang="zh-TW" altLang="zh-TW" sz="2000" u="sng" kern="100" dirty="0">
                <a:latin typeface="Times New Roman"/>
                <a:ea typeface="標楷體"/>
              </a:rPr>
              <a:t>複選報名費新臺幣</a:t>
            </a:r>
            <a:r>
              <a:rPr lang="en-US" altLang="zh-TW" sz="2000" u="sng" kern="100" dirty="0">
                <a:latin typeface="Times New Roman"/>
                <a:ea typeface="標楷體"/>
              </a:rPr>
              <a:t>800</a:t>
            </a:r>
            <a:r>
              <a:rPr lang="zh-TW" altLang="zh-TW" sz="2000" u="sng" kern="100" dirty="0">
                <a:latin typeface="Times New Roman"/>
                <a:ea typeface="標楷體"/>
              </a:rPr>
              <a:t>元</a:t>
            </a:r>
            <a:r>
              <a:rPr lang="zh-TW" altLang="zh-TW" sz="2000" kern="100" dirty="0">
                <a:latin typeface="Times New Roman"/>
                <a:ea typeface="標楷體"/>
              </a:rPr>
              <a:t>，一經完成報名手續，不得以任何理由申請退費。</a:t>
            </a:r>
            <a:endParaRPr lang="zh-TW" altLang="zh-TW" sz="2000" kern="100" dirty="0">
              <a:latin typeface="Times New Roman"/>
            </a:endParaRPr>
          </a:p>
          <a:p>
            <a:pPr marL="342900" lvl="0" indent="-342900">
              <a:lnSpc>
                <a:spcPts val="2300"/>
              </a:lnSpc>
              <a:spcAft>
                <a:spcPts val="0"/>
              </a:spcAft>
              <a:buFont typeface="+mj-lt"/>
              <a:buAutoNum type="arabicParenBoth"/>
            </a:pPr>
            <a:endParaRPr lang="zh-TW" altLang="en-US" sz="2000" dirty="0"/>
          </a:p>
        </p:txBody>
      </p:sp>
    </p:spTree>
    <p:extLst>
      <p:ext uri="{BB962C8B-B14F-4D97-AF65-F5344CB8AC3E}">
        <p14:creationId xmlns:p14="http://schemas.microsoft.com/office/powerpoint/2010/main" val="4093303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539553" y="1714738"/>
            <a:ext cx="7848872" cy="5170646"/>
          </a:xfrm>
          <a:prstGeom prst="rect">
            <a:avLst/>
          </a:prstGeom>
          <a:noFill/>
        </p:spPr>
        <p:txBody>
          <a:bodyPr wrap="square" rtlCol="0">
            <a:spAutoFit/>
          </a:bodyPr>
          <a:lstStyle/>
          <a:p>
            <a:pPr marL="457200" indent="-457200">
              <a:buFont typeface="Arial" pitchFamily="34" charset="0"/>
              <a:buChar char="•"/>
            </a:pPr>
            <a:r>
              <a:rPr lang="zh-TW" altLang="en-US" sz="3000" dirty="0" smtClean="0">
                <a:latin typeface="王漢宗特黑體繁" pitchFamily="2" charset="-120"/>
                <a:ea typeface="王漢宗特黑體繁" pitchFamily="2" charset="-120"/>
              </a:rPr>
              <a:t>通過標準</a:t>
            </a:r>
            <a:r>
              <a:rPr lang="zh-TW" altLang="en-US" sz="3000" dirty="0" smtClean="0">
                <a:latin typeface="王漢宗特黑體繁" pitchFamily="2" charset="-120"/>
                <a:ea typeface="王漢宗特黑體繁" pitchFamily="2" charset="-120"/>
              </a:rPr>
              <a:t>：</a:t>
            </a:r>
            <a:r>
              <a:rPr lang="en-US" altLang="zh-TW" sz="3000" dirty="0" smtClean="0">
                <a:latin typeface="王漢宗特黑體繁" pitchFamily="2" charset="-120"/>
                <a:ea typeface="王漢宗特黑體繁" pitchFamily="2" charset="-120"/>
              </a:rPr>
              <a:t>110</a:t>
            </a:r>
            <a:r>
              <a:rPr lang="zh-TW" altLang="en-US" sz="3000" dirty="0" smtClean="0">
                <a:latin typeface="王漢宗特黑體繁" pitchFamily="2" charset="-120"/>
                <a:ea typeface="王漢宗特黑體繁" pitchFamily="2" charset="-120"/>
              </a:rPr>
              <a:t>年</a:t>
            </a:r>
            <a:r>
              <a:rPr lang="en-US" altLang="zh-TW" sz="3000" dirty="0" smtClean="0">
                <a:latin typeface="王漢宗特黑體繁" pitchFamily="2" charset="-120"/>
                <a:ea typeface="王漢宗特黑體繁" pitchFamily="2" charset="-120"/>
              </a:rPr>
              <a:t>5</a:t>
            </a:r>
            <a:r>
              <a:rPr lang="zh-TW" altLang="en-US" sz="3000" dirty="0" smtClean="0">
                <a:latin typeface="王漢宗特黑體繁" pitchFamily="2" charset="-120"/>
                <a:ea typeface="王漢宗特黑體繁" pitchFamily="2" charset="-120"/>
              </a:rPr>
              <a:t>月</a:t>
            </a:r>
            <a:r>
              <a:rPr lang="en-US" altLang="zh-TW" sz="3000" dirty="0" smtClean="0">
                <a:latin typeface="王漢宗特黑體繁" pitchFamily="2" charset="-120"/>
                <a:ea typeface="王漢宗特黑體繁" pitchFamily="2" charset="-120"/>
              </a:rPr>
              <a:t>29</a:t>
            </a:r>
            <a:r>
              <a:rPr lang="zh-TW" altLang="en-US" sz="3000" dirty="0" smtClean="0">
                <a:latin typeface="王漢宗特黑體繁" pitchFamily="2" charset="-120"/>
                <a:ea typeface="王漢宗特黑體繁" pitchFamily="2" charset="-120"/>
              </a:rPr>
              <a:t>日實施國語文、英語文實作測驗</a:t>
            </a:r>
            <a:endParaRPr lang="en-US" altLang="zh-TW" sz="3000" dirty="0" smtClean="0">
              <a:latin typeface="王漢宗特黑體繁" pitchFamily="2" charset="-120"/>
              <a:ea typeface="王漢宗特黑體繁" pitchFamily="2" charset="-120"/>
            </a:endParaRPr>
          </a:p>
          <a:p>
            <a:pPr marL="457200" indent="-457200">
              <a:buFont typeface="Arial" pitchFamily="34" charset="0"/>
              <a:buChar char="•"/>
            </a:pPr>
            <a:r>
              <a:rPr lang="zh-TW" altLang="en-US" sz="3000" dirty="0" smtClean="0">
                <a:latin typeface="王漢宗特黑體繁" pitchFamily="2" charset="-120"/>
                <a:ea typeface="王漢宗特黑體繁" pitchFamily="2" charset="-120"/>
              </a:rPr>
              <a:t>初試</a:t>
            </a:r>
            <a:r>
              <a:rPr lang="zh-TW" altLang="en-US" sz="3000" dirty="0">
                <a:latin typeface="王漢宗特黑體繁" pitchFamily="2" charset="-120"/>
                <a:ea typeface="王漢宗特黑體繁" pitchFamily="2" charset="-120"/>
              </a:rPr>
              <a:t>成績</a:t>
            </a:r>
            <a:r>
              <a:rPr lang="zh-TW" altLang="en-US" sz="3000" dirty="0" smtClean="0">
                <a:latin typeface="王漢宗特黑體繁" pitchFamily="2" charset="-120"/>
                <a:ea typeface="王漢宗特黑體繁" pitchFamily="2" charset="-120"/>
              </a:rPr>
              <a:t>：</a:t>
            </a:r>
            <a:endParaRPr lang="en-US" altLang="zh-TW" sz="3000" dirty="0" smtClean="0">
              <a:latin typeface="王漢宗特黑體繁" pitchFamily="2" charset="-120"/>
              <a:ea typeface="王漢宗特黑體繁" pitchFamily="2" charset="-120"/>
            </a:endParaRPr>
          </a:p>
          <a:p>
            <a:r>
              <a:rPr lang="en-US" altLang="zh-TW" sz="3000" dirty="0" smtClean="0">
                <a:latin typeface="王漢宗特黑體繁" pitchFamily="2" charset="-120"/>
                <a:ea typeface="王漢宗特黑體繁" pitchFamily="2" charset="-120"/>
              </a:rPr>
              <a:t>(1</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寄發掛號郵件</a:t>
            </a:r>
            <a:endParaRPr lang="en-US" altLang="zh-TW" sz="3000" dirty="0" smtClean="0">
              <a:latin typeface="王漢宗特黑體繁" pitchFamily="2" charset="-120"/>
              <a:ea typeface="王漢宗特黑體繁" pitchFamily="2" charset="-120"/>
            </a:endParaRPr>
          </a:p>
          <a:p>
            <a:r>
              <a:rPr lang="en-US" altLang="zh-TW" sz="3000" dirty="0" smtClean="0">
                <a:latin typeface="王漢宗特黑體繁" pitchFamily="2" charset="-120"/>
                <a:ea typeface="王漢宗特黑體繁" pitchFamily="2" charset="-120"/>
              </a:rPr>
              <a:t>(2)110.0</a:t>
            </a:r>
            <a:r>
              <a:rPr lang="zh-TW" altLang="en-US" sz="3000" dirty="0" smtClean="0">
                <a:latin typeface="王漢宗特黑體繁" pitchFamily="2" charset="-120"/>
                <a:ea typeface="王漢宗特黑體繁" pitchFamily="2" charset="-120"/>
              </a:rPr>
              <a:t>６</a:t>
            </a:r>
            <a:r>
              <a:rPr lang="en-US" altLang="zh-TW" sz="3000" dirty="0" smtClean="0">
                <a:latin typeface="王漢宗特黑體繁" pitchFamily="2" charset="-120"/>
                <a:ea typeface="王漢宗特黑體繁" pitchFamily="2" charset="-120"/>
              </a:rPr>
              <a:t>.</a:t>
            </a:r>
            <a:r>
              <a:rPr lang="zh-TW" altLang="en-US" sz="3000" dirty="0" smtClean="0">
                <a:latin typeface="王漢宗特黑體繁" pitchFamily="2" charset="-120"/>
                <a:ea typeface="王漢宗特黑體繁" pitchFamily="2" charset="-120"/>
              </a:rPr>
              <a:t>９公告</a:t>
            </a:r>
            <a:r>
              <a:rPr lang="zh-TW" altLang="en-US" sz="3000" dirty="0" smtClean="0">
                <a:latin typeface="王漢宗特黑體繁" pitchFamily="2" charset="-120"/>
                <a:ea typeface="王漢宗特黑體繁" pitchFamily="2" charset="-120"/>
              </a:rPr>
              <a:t>於</a:t>
            </a:r>
            <a:r>
              <a:rPr lang="en-US" altLang="zh-TW" sz="3000" dirty="0" smtClean="0">
                <a:latin typeface="王漢宗特黑體繁" pitchFamily="2" charset="-120"/>
                <a:ea typeface="王漢宗特黑體繁" pitchFamily="2" charset="-120"/>
              </a:rPr>
              <a:t/>
            </a:r>
            <a:br>
              <a:rPr lang="en-US" altLang="zh-TW" sz="3000" dirty="0" smtClean="0">
                <a:latin typeface="王漢宗特黑體繁" pitchFamily="2" charset="-120"/>
                <a:ea typeface="王漢宗特黑體繁" pitchFamily="2" charset="-120"/>
              </a:rPr>
            </a:br>
            <a:r>
              <a:rPr lang="zh-TW" altLang="en-US" sz="3000" dirty="0" smtClean="0">
                <a:latin typeface="王漢宗特黑體繁" pitchFamily="2" charset="-120"/>
                <a:ea typeface="王漢宗特黑體繁" pitchFamily="2" charset="-120"/>
              </a:rPr>
              <a:t>金們縣政府</a:t>
            </a:r>
            <a:r>
              <a:rPr lang="zh-TW" altLang="en-US" sz="3000" dirty="0" smtClean="0">
                <a:latin typeface="王漢宗特黑體繁" pitchFamily="2" charset="-120"/>
                <a:ea typeface="王漢宗特黑體繁" pitchFamily="2" charset="-120"/>
              </a:rPr>
              <a:t>教育處網站</a:t>
            </a:r>
            <a:endParaRPr lang="en-US" altLang="zh-TW" sz="3000" dirty="0" smtClean="0">
              <a:latin typeface="王漢宗特黑體繁" pitchFamily="2" charset="-120"/>
              <a:ea typeface="王漢宗特黑體繁" pitchFamily="2" charset="-120"/>
            </a:endParaRPr>
          </a:p>
          <a:p>
            <a:r>
              <a:rPr lang="zh-TW" altLang="en-US" sz="3000" dirty="0">
                <a:latin typeface="王漢宗特黑體繁" pitchFamily="2" charset="-120"/>
                <a:ea typeface="王漢宗特黑體繁" pitchFamily="2" charset="-120"/>
              </a:rPr>
              <a:t>金門特教</a:t>
            </a:r>
            <a:r>
              <a:rPr lang="zh-TW" altLang="en-US" sz="3000" dirty="0" smtClean="0">
                <a:latin typeface="王漢宗特黑體繁" pitchFamily="2" charset="-120"/>
                <a:ea typeface="王漢宗特黑體繁" pitchFamily="2" charset="-120"/>
              </a:rPr>
              <a:t>資訊網</a:t>
            </a:r>
            <a:endParaRPr lang="en-US" altLang="zh-TW" sz="3000" dirty="0" smtClean="0">
              <a:latin typeface="王漢宗特黑體繁" pitchFamily="2" charset="-120"/>
              <a:ea typeface="王漢宗特黑體繁" pitchFamily="2" charset="-120"/>
            </a:endParaRPr>
          </a:p>
          <a:p>
            <a:r>
              <a:rPr lang="zh-TW" altLang="en-US" sz="3000" dirty="0">
                <a:latin typeface="王漢宗特黑體繁" pitchFamily="2" charset="-120"/>
                <a:ea typeface="王漢宗特黑體繁" pitchFamily="2" charset="-120"/>
              </a:rPr>
              <a:t>金湖國中</a:t>
            </a:r>
            <a:r>
              <a:rPr lang="zh-TW" altLang="en-US" sz="3000" dirty="0" smtClean="0">
                <a:latin typeface="王漢宗特黑體繁" pitchFamily="2" charset="-120"/>
                <a:ea typeface="王漢宗特黑體繁" pitchFamily="2" charset="-120"/>
              </a:rPr>
              <a:t>網站</a:t>
            </a:r>
            <a:endParaRPr lang="en-US" altLang="zh-TW" sz="3000" dirty="0" smtClean="0">
              <a:latin typeface="王漢宗特黑體繁" pitchFamily="2" charset="-120"/>
              <a:ea typeface="王漢宗特黑體繁" pitchFamily="2" charset="-120"/>
            </a:endParaRPr>
          </a:p>
          <a:p>
            <a:pPr marL="457200" indent="-457200">
              <a:buFont typeface="Arial" pitchFamily="34" charset="0"/>
              <a:buChar char="•"/>
            </a:pPr>
            <a:r>
              <a:rPr lang="zh-TW" altLang="en-US" sz="3000" dirty="0">
                <a:latin typeface="王漢宗特黑體繁" pitchFamily="2" charset="-120"/>
                <a:ea typeface="王漢宗特黑體繁" pitchFamily="2" charset="-120"/>
              </a:rPr>
              <a:t>申請</a:t>
            </a:r>
            <a:r>
              <a:rPr lang="zh-TW" altLang="en-US" sz="3000" dirty="0" smtClean="0">
                <a:latin typeface="王漢宗特黑體繁" pitchFamily="2" charset="-120"/>
                <a:ea typeface="王漢宗特黑體繁" pitchFamily="2" charset="-120"/>
              </a:rPr>
              <a:t>複查</a:t>
            </a:r>
            <a:r>
              <a:rPr lang="en-US" altLang="zh-TW" sz="3000" dirty="0" smtClean="0">
                <a:latin typeface="王漢宗特黑體繁" pitchFamily="2" charset="-120"/>
                <a:ea typeface="王漢宗特黑體繁" pitchFamily="2" charset="-120"/>
              </a:rPr>
              <a:t>(110.05.11)</a:t>
            </a:r>
          </a:p>
          <a:p>
            <a:r>
              <a:rPr lang="zh-TW" altLang="en-US" sz="3000" dirty="0" smtClean="0">
                <a:latin typeface="王漢宗特黑體繁" pitchFamily="2" charset="-120"/>
                <a:ea typeface="王漢宗特黑體繁" pitchFamily="2" charset="-120"/>
              </a:rPr>
              <a:t>學生本人或家長攜帶</a:t>
            </a:r>
            <a:r>
              <a:rPr lang="zh-TW" altLang="en-US" sz="3000" dirty="0">
                <a:latin typeface="王漢宗特黑體繁" pitchFamily="2" charset="-120"/>
                <a:ea typeface="王漢宗特黑體繁" pitchFamily="2" charset="-120"/>
              </a:rPr>
              <a:t>准考證</a:t>
            </a:r>
            <a:r>
              <a:rPr lang="zh-TW" altLang="en-US" sz="3000" dirty="0" smtClean="0">
                <a:latin typeface="王漢宗特黑體繁" pitchFamily="2" charset="-120"/>
                <a:ea typeface="王漢宗特黑體繁" pitchFamily="2" charset="-120"/>
              </a:rPr>
              <a:t>及身分證明至金湖國中輔導處</a:t>
            </a:r>
            <a:endParaRPr lang="zh-TW" altLang="en-US" sz="30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270466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簡報綱要</a:t>
            </a:r>
            <a:endParaRPr lang="zh-TW" altLang="en-US" dirty="0">
              <a:latin typeface="王漢宗特黑體繁" pitchFamily="2" charset="-120"/>
              <a:ea typeface="王漢宗特黑體繁" pitchFamily="2" charset="-120"/>
            </a:endParaRPr>
          </a:p>
        </p:txBody>
      </p:sp>
      <p:sp>
        <p:nvSpPr>
          <p:cNvPr id="3" name="內容版面配置區 2"/>
          <p:cNvSpPr>
            <a:spLocks noGrp="1"/>
          </p:cNvSpPr>
          <p:nvPr>
            <p:ph idx="1"/>
          </p:nvPr>
        </p:nvSpPr>
        <p:spPr/>
        <p:txBody>
          <a:bodyPr/>
          <a:lstStyle/>
          <a:p>
            <a:endParaRPr lang="en-US" altLang="zh-TW" dirty="0" smtClean="0"/>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graphicFrame>
        <p:nvGraphicFramePr>
          <p:cNvPr id="10" name="資料庫圖表 9"/>
          <p:cNvGraphicFramePr/>
          <p:nvPr>
            <p:extLst>
              <p:ext uri="{D42A27DB-BD31-4B8C-83A1-F6EECF244321}">
                <p14:modId xmlns:p14="http://schemas.microsoft.com/office/powerpoint/2010/main" val="2414013320"/>
              </p:ext>
            </p:extLst>
          </p:nvPr>
        </p:nvGraphicFramePr>
        <p:xfrm>
          <a:off x="1619672" y="198884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2" name="Google Shape;435;p27"/>
          <p:cNvGrpSpPr/>
          <p:nvPr/>
        </p:nvGrpSpPr>
        <p:grpSpPr>
          <a:xfrm>
            <a:off x="1763688" y="2420888"/>
            <a:ext cx="648072" cy="432048"/>
            <a:chOff x="5247525" y="3007275"/>
            <a:chExt cx="517575" cy="384825"/>
          </a:xfrm>
        </p:grpSpPr>
        <p:sp>
          <p:nvSpPr>
            <p:cNvPr id="13"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450;p28"/>
          <p:cNvGrpSpPr/>
          <p:nvPr/>
        </p:nvGrpSpPr>
        <p:grpSpPr>
          <a:xfrm>
            <a:off x="2200557" y="3259253"/>
            <a:ext cx="499235" cy="529787"/>
            <a:chOff x="5961125" y="1623900"/>
            <a:chExt cx="427450" cy="448175"/>
          </a:xfrm>
        </p:grpSpPr>
        <p:sp>
          <p:nvSpPr>
            <p:cNvPr id="16" name="Google Shape;451;p28"/>
            <p:cNvSpPr/>
            <p:nvPr/>
          </p:nvSpPr>
          <p:spPr>
            <a:xfrm>
              <a:off x="5961125" y="1678700"/>
              <a:ext cx="376925" cy="376925"/>
            </a:xfrm>
            <a:custGeom>
              <a:avLst/>
              <a:gdLst/>
              <a:ahLst/>
              <a:cxnLst/>
              <a:rect l="l" t="t" r="r" b="b"/>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52;p28"/>
            <p:cNvSpPr/>
            <p:nvPr/>
          </p:nvSpPr>
          <p:spPr>
            <a:xfrm>
              <a:off x="6009825" y="1727425"/>
              <a:ext cx="279500" cy="279500"/>
            </a:xfrm>
            <a:custGeom>
              <a:avLst/>
              <a:gdLst/>
              <a:ahLst/>
              <a:cxnLst/>
              <a:rect l="l" t="t" r="r" b="b"/>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53;p28"/>
            <p:cNvSpPr/>
            <p:nvPr/>
          </p:nvSpPr>
          <p:spPr>
            <a:xfrm>
              <a:off x="6107250" y="1824850"/>
              <a:ext cx="84650" cy="84650"/>
            </a:xfrm>
            <a:custGeom>
              <a:avLst/>
              <a:gdLst/>
              <a:ahLst/>
              <a:cxnLst/>
              <a:rect l="l" t="t" r="r" b="b"/>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54;p28"/>
            <p:cNvSpPr/>
            <p:nvPr/>
          </p:nvSpPr>
          <p:spPr>
            <a:xfrm>
              <a:off x="6058550" y="1776125"/>
              <a:ext cx="182075" cy="182075"/>
            </a:xfrm>
            <a:custGeom>
              <a:avLst/>
              <a:gdLst/>
              <a:ahLst/>
              <a:cxnLst/>
              <a:rect l="l" t="t" r="r" b="b"/>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55;p28"/>
            <p:cNvSpPr/>
            <p:nvPr/>
          </p:nvSpPr>
          <p:spPr>
            <a:xfrm>
              <a:off x="5971475" y="2001400"/>
              <a:ext cx="74925" cy="70675"/>
            </a:xfrm>
            <a:custGeom>
              <a:avLst/>
              <a:gdLst/>
              <a:ahLst/>
              <a:cxnLst/>
              <a:rect l="l" t="t" r="r" b="b"/>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56;p28"/>
            <p:cNvSpPr/>
            <p:nvPr/>
          </p:nvSpPr>
          <p:spPr>
            <a:xfrm>
              <a:off x="6253375" y="2001400"/>
              <a:ext cx="74325" cy="70675"/>
            </a:xfrm>
            <a:custGeom>
              <a:avLst/>
              <a:gdLst/>
              <a:ahLst/>
              <a:cxnLst/>
              <a:rect l="l" t="t" r="r" b="b"/>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57;p28"/>
            <p:cNvSpPr/>
            <p:nvPr/>
          </p:nvSpPr>
          <p:spPr>
            <a:xfrm>
              <a:off x="6137700" y="1623900"/>
              <a:ext cx="250875" cy="255150"/>
            </a:xfrm>
            <a:custGeom>
              <a:avLst/>
              <a:gdLst/>
              <a:ahLst/>
              <a:cxnLst/>
              <a:rect l="l" t="t" r="r" b="b"/>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71;p18"/>
          <p:cNvGrpSpPr/>
          <p:nvPr/>
        </p:nvGrpSpPr>
        <p:grpSpPr>
          <a:xfrm>
            <a:off x="2200556" y="4164327"/>
            <a:ext cx="499236" cy="560817"/>
            <a:chOff x="596350" y="929175"/>
            <a:chExt cx="407950" cy="497475"/>
          </a:xfrm>
        </p:grpSpPr>
        <p:sp>
          <p:nvSpPr>
            <p:cNvPr id="24" name="Google Shape;272;p18"/>
            <p:cNvSpPr/>
            <p:nvPr/>
          </p:nvSpPr>
          <p:spPr>
            <a:xfrm>
              <a:off x="596350" y="953550"/>
              <a:ext cx="387250" cy="473100"/>
            </a:xfrm>
            <a:custGeom>
              <a:avLst/>
              <a:gdLst/>
              <a:ahLst/>
              <a:cxnLst/>
              <a:rect l="l" t="t" r="r" b="b"/>
              <a:pathLst>
                <a:path w="15490" h="18924" fill="none" extrusionOk="0">
                  <a:moveTo>
                    <a:pt x="15490" y="17828"/>
                  </a:moveTo>
                  <a:lnTo>
                    <a:pt x="15490" y="17828"/>
                  </a:lnTo>
                  <a:lnTo>
                    <a:pt x="15466" y="17998"/>
                  </a:lnTo>
                  <a:lnTo>
                    <a:pt x="15417" y="18169"/>
                  </a:lnTo>
                  <a:lnTo>
                    <a:pt x="15319" y="18364"/>
                  </a:lnTo>
                  <a:lnTo>
                    <a:pt x="15198" y="18534"/>
                  </a:lnTo>
                  <a:lnTo>
                    <a:pt x="15052" y="18680"/>
                  </a:lnTo>
                  <a:lnTo>
                    <a:pt x="14881" y="18802"/>
                  </a:lnTo>
                  <a:lnTo>
                    <a:pt x="14735" y="18900"/>
                  </a:lnTo>
                  <a:lnTo>
                    <a:pt x="14564" y="18924"/>
                  </a:lnTo>
                  <a:lnTo>
                    <a:pt x="1023" y="18924"/>
                  </a:lnTo>
                  <a:lnTo>
                    <a:pt x="1023" y="18924"/>
                  </a:lnTo>
                  <a:lnTo>
                    <a:pt x="853" y="18900"/>
                  </a:lnTo>
                  <a:lnTo>
                    <a:pt x="682" y="18802"/>
                  </a:lnTo>
                  <a:lnTo>
                    <a:pt x="512" y="18680"/>
                  </a:lnTo>
                  <a:lnTo>
                    <a:pt x="341" y="18534"/>
                  </a:lnTo>
                  <a:lnTo>
                    <a:pt x="219" y="18364"/>
                  </a:lnTo>
                  <a:lnTo>
                    <a:pt x="98" y="18169"/>
                  </a:lnTo>
                  <a:lnTo>
                    <a:pt x="25" y="17998"/>
                  </a:lnTo>
                  <a:lnTo>
                    <a:pt x="0" y="17828"/>
                  </a:lnTo>
                  <a:lnTo>
                    <a:pt x="0" y="877"/>
                  </a:lnTo>
                  <a:lnTo>
                    <a:pt x="0" y="877"/>
                  </a:lnTo>
                  <a:lnTo>
                    <a:pt x="25" y="706"/>
                  </a:lnTo>
                  <a:lnTo>
                    <a:pt x="98" y="560"/>
                  </a:lnTo>
                  <a:lnTo>
                    <a:pt x="195" y="414"/>
                  </a:lnTo>
                  <a:lnTo>
                    <a:pt x="341" y="268"/>
                  </a:lnTo>
                  <a:lnTo>
                    <a:pt x="487" y="171"/>
                  </a:lnTo>
                  <a:lnTo>
                    <a:pt x="658" y="73"/>
                  </a:lnTo>
                  <a:lnTo>
                    <a:pt x="828" y="24"/>
                  </a:lnTo>
                  <a:lnTo>
                    <a:pt x="974" y="0"/>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73;p18"/>
            <p:cNvSpPr/>
            <p:nvPr/>
          </p:nvSpPr>
          <p:spPr>
            <a:xfrm>
              <a:off x="626775" y="929175"/>
              <a:ext cx="377525" cy="462775"/>
            </a:xfrm>
            <a:custGeom>
              <a:avLst/>
              <a:gdLst/>
              <a:ahLst/>
              <a:cxnLst/>
              <a:rect l="l" t="t" r="r" b="b"/>
              <a:pathLst>
                <a:path w="15101" h="18511" fill="none" extrusionOk="0">
                  <a:moveTo>
                    <a:pt x="15101" y="3362"/>
                  </a:moveTo>
                  <a:lnTo>
                    <a:pt x="15101" y="17731"/>
                  </a:lnTo>
                  <a:lnTo>
                    <a:pt x="15101" y="17731"/>
                  </a:lnTo>
                  <a:lnTo>
                    <a:pt x="15077" y="17877"/>
                  </a:lnTo>
                  <a:lnTo>
                    <a:pt x="15028" y="18024"/>
                  </a:lnTo>
                  <a:lnTo>
                    <a:pt x="14979" y="18145"/>
                  </a:lnTo>
                  <a:lnTo>
                    <a:pt x="14882" y="18267"/>
                  </a:lnTo>
                  <a:lnTo>
                    <a:pt x="14760" y="18365"/>
                  </a:lnTo>
                  <a:lnTo>
                    <a:pt x="14614" y="18438"/>
                  </a:lnTo>
                  <a:lnTo>
                    <a:pt x="14468" y="18486"/>
                  </a:lnTo>
                  <a:lnTo>
                    <a:pt x="14322" y="18511"/>
                  </a:lnTo>
                  <a:lnTo>
                    <a:pt x="780" y="18511"/>
                  </a:lnTo>
                  <a:lnTo>
                    <a:pt x="780" y="18511"/>
                  </a:lnTo>
                  <a:lnTo>
                    <a:pt x="634" y="18486"/>
                  </a:lnTo>
                  <a:lnTo>
                    <a:pt x="488" y="18438"/>
                  </a:lnTo>
                  <a:lnTo>
                    <a:pt x="342" y="18365"/>
                  </a:lnTo>
                  <a:lnTo>
                    <a:pt x="220" y="18267"/>
                  </a:lnTo>
                  <a:lnTo>
                    <a:pt x="123" y="18145"/>
                  </a:lnTo>
                  <a:lnTo>
                    <a:pt x="74" y="18024"/>
                  </a:lnTo>
                  <a:lnTo>
                    <a:pt x="25" y="17877"/>
                  </a:lnTo>
                  <a:lnTo>
                    <a:pt x="1" y="17731"/>
                  </a:lnTo>
                  <a:lnTo>
                    <a:pt x="1" y="780"/>
                  </a:lnTo>
                  <a:lnTo>
                    <a:pt x="1" y="780"/>
                  </a:lnTo>
                  <a:lnTo>
                    <a:pt x="25" y="610"/>
                  </a:lnTo>
                  <a:lnTo>
                    <a:pt x="74" y="464"/>
                  </a:lnTo>
                  <a:lnTo>
                    <a:pt x="123" y="342"/>
                  </a:lnTo>
                  <a:lnTo>
                    <a:pt x="220" y="220"/>
                  </a:lnTo>
                  <a:lnTo>
                    <a:pt x="342" y="123"/>
                  </a:lnTo>
                  <a:lnTo>
                    <a:pt x="488" y="50"/>
                  </a:lnTo>
                  <a:lnTo>
                    <a:pt x="634" y="1"/>
                  </a:lnTo>
                  <a:lnTo>
                    <a:pt x="780" y="1"/>
                  </a:lnTo>
                  <a:lnTo>
                    <a:pt x="11740" y="1"/>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74;p18"/>
            <p:cNvSpPr/>
            <p:nvPr/>
          </p:nvSpPr>
          <p:spPr>
            <a:xfrm>
              <a:off x="688900" y="1256150"/>
              <a:ext cx="133975" cy="25"/>
            </a:xfrm>
            <a:custGeom>
              <a:avLst/>
              <a:gdLst/>
              <a:ahLst/>
              <a:cxnLst/>
              <a:rect l="l" t="t" r="r" b="b"/>
              <a:pathLst>
                <a:path w="5359" h="1" fill="none" extrusionOk="0">
                  <a:moveTo>
                    <a:pt x="5358" y="0"/>
                  </a:moveTo>
                  <a:lnTo>
                    <a:pt x="0" y="0"/>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5;p18"/>
            <p:cNvSpPr/>
            <p:nvPr/>
          </p:nvSpPr>
          <p:spPr>
            <a:xfrm>
              <a:off x="688900" y="1201350"/>
              <a:ext cx="255750" cy="25"/>
            </a:xfrm>
            <a:custGeom>
              <a:avLst/>
              <a:gdLst/>
              <a:ahLst/>
              <a:cxnLst/>
              <a:rect l="l" t="t" r="r" b="b"/>
              <a:pathLst>
                <a:path w="10230" h="1" fill="none" extrusionOk="0">
                  <a:moveTo>
                    <a:pt x="10229" y="1"/>
                  </a:moveTo>
                  <a:lnTo>
                    <a:pt x="0" y="1"/>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76;p18"/>
            <p:cNvSpPr/>
            <p:nvPr/>
          </p:nvSpPr>
          <p:spPr>
            <a:xfrm>
              <a:off x="688900" y="1145950"/>
              <a:ext cx="255750" cy="25"/>
            </a:xfrm>
            <a:custGeom>
              <a:avLst/>
              <a:gdLst/>
              <a:ahLst/>
              <a:cxnLst/>
              <a:rect l="l" t="t" r="r" b="b"/>
              <a:pathLst>
                <a:path w="10230" h="1" fill="none" extrusionOk="0">
                  <a:moveTo>
                    <a:pt x="10229" y="0"/>
                  </a:moveTo>
                  <a:lnTo>
                    <a:pt x="0" y="0"/>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77;p18"/>
            <p:cNvSpPr/>
            <p:nvPr/>
          </p:nvSpPr>
          <p:spPr>
            <a:xfrm>
              <a:off x="688900" y="1090525"/>
              <a:ext cx="255750" cy="25"/>
            </a:xfrm>
            <a:custGeom>
              <a:avLst/>
              <a:gdLst/>
              <a:ahLst/>
              <a:cxnLst/>
              <a:rect l="l" t="t" r="r" b="b"/>
              <a:pathLst>
                <a:path w="10230" h="1" fill="none" extrusionOk="0">
                  <a:moveTo>
                    <a:pt x="10229" y="1"/>
                  </a:moveTo>
                  <a:lnTo>
                    <a:pt x="0" y="1"/>
                  </a:lnTo>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78;p18"/>
            <p:cNvSpPr/>
            <p:nvPr/>
          </p:nvSpPr>
          <p:spPr>
            <a:xfrm>
              <a:off x="920250" y="929175"/>
              <a:ext cx="84050" cy="84050"/>
            </a:xfrm>
            <a:custGeom>
              <a:avLst/>
              <a:gdLst/>
              <a:ahLst/>
              <a:cxnLst/>
              <a:rect l="l" t="t" r="r" b="b"/>
              <a:pathLst>
                <a:path w="3362" h="3362" fill="none" extrusionOk="0">
                  <a:moveTo>
                    <a:pt x="1" y="2582"/>
                  </a:moveTo>
                  <a:lnTo>
                    <a:pt x="1" y="1"/>
                  </a:lnTo>
                  <a:lnTo>
                    <a:pt x="3362" y="3362"/>
                  </a:lnTo>
                  <a:lnTo>
                    <a:pt x="780" y="3362"/>
                  </a:lnTo>
                  <a:lnTo>
                    <a:pt x="780" y="3362"/>
                  </a:lnTo>
                  <a:lnTo>
                    <a:pt x="610" y="3337"/>
                  </a:lnTo>
                  <a:lnTo>
                    <a:pt x="464" y="3289"/>
                  </a:lnTo>
                  <a:lnTo>
                    <a:pt x="342" y="3216"/>
                  </a:lnTo>
                  <a:lnTo>
                    <a:pt x="220" y="3118"/>
                  </a:lnTo>
                  <a:lnTo>
                    <a:pt x="123" y="3021"/>
                  </a:lnTo>
                  <a:lnTo>
                    <a:pt x="50" y="2875"/>
                  </a:lnTo>
                  <a:lnTo>
                    <a:pt x="1" y="2729"/>
                  </a:lnTo>
                  <a:lnTo>
                    <a:pt x="1" y="2582"/>
                  </a:lnTo>
                  <a:lnTo>
                    <a:pt x="1" y="2582"/>
                  </a:lnTo>
                  <a:close/>
                </a:path>
              </a:pathLst>
            </a:cu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239;p16"/>
          <p:cNvGrpSpPr/>
          <p:nvPr/>
        </p:nvGrpSpPr>
        <p:grpSpPr>
          <a:xfrm>
            <a:off x="1800543" y="5135962"/>
            <a:ext cx="508278" cy="551324"/>
            <a:chOff x="2594050" y="1631825"/>
            <a:chExt cx="439625" cy="439625"/>
          </a:xfrm>
        </p:grpSpPr>
        <p:sp>
          <p:nvSpPr>
            <p:cNvPr id="32" name="Google Shape;240;p16"/>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41;p16"/>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42;p16"/>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43;p16"/>
            <p:cNvSpPr/>
            <p:nvPr/>
          </p:nvSpPr>
          <p:spPr>
            <a:xfrm>
              <a:off x="2801675" y="1740825"/>
              <a:ext cx="49950" cy="49950"/>
            </a:xfrm>
            <a:custGeom>
              <a:avLst/>
              <a:gdLst/>
              <a:ahLst/>
              <a:cxnLst/>
              <a:rect l="l" t="t" r="r" b="b"/>
              <a:pathLst>
                <a:path w="1998" h="1998" fill="none" extrusionOk="0">
                  <a:moveTo>
                    <a:pt x="1" y="1997"/>
                  </a:moveTo>
                  <a:lnTo>
                    <a:pt x="1998" y="0"/>
                  </a:lnTo>
                </a:path>
              </a:pathLst>
            </a:cu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703564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管道</a:t>
            </a:r>
            <a:r>
              <a:rPr lang="zh-TW" altLang="en-US" sz="3000" dirty="0">
                <a:latin typeface="王漢宗特黑體繁" pitchFamily="2" charset="-120"/>
                <a:ea typeface="王漢宗特黑體繁" pitchFamily="2" charset="-120"/>
              </a:rPr>
              <a:t>二</a:t>
            </a:r>
            <a:r>
              <a:rPr lang="zh-TW" altLang="en-US" sz="3000" dirty="0" smtClean="0">
                <a:latin typeface="王漢宗特黑體繁" pitchFamily="2" charset="-120"/>
                <a:ea typeface="王漢宗特黑體繁" pitchFamily="2" charset="-120"/>
              </a:rPr>
              <a:t>：書面審查</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資料庫圖表 2"/>
          <p:cNvGraphicFramePr/>
          <p:nvPr>
            <p:extLst>
              <p:ext uri="{D42A27DB-BD31-4B8C-83A1-F6EECF244321}">
                <p14:modId xmlns:p14="http://schemas.microsoft.com/office/powerpoint/2010/main" val="861499773"/>
              </p:ext>
            </p:extLst>
          </p:nvPr>
        </p:nvGraphicFramePr>
        <p:xfrm>
          <a:off x="2568116" y="2787208"/>
          <a:ext cx="5604284" cy="31346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64548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707904" y="4914292"/>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r>
              <a:rPr lang="zh-TW" altLang="en-US" sz="3000" dirty="0" smtClean="0">
                <a:latin typeface="王漢宗特黑體繁" pitchFamily="2" charset="-120"/>
                <a:ea typeface="王漢宗特黑體繁" pitchFamily="2" charset="-120"/>
              </a:rPr>
              <a:t>報名時間</a:t>
            </a:r>
            <a:r>
              <a:rPr lang="en-US" altLang="zh-TW" sz="3000" dirty="0" smtClean="0">
                <a:latin typeface="王漢宗特黑體繁" pitchFamily="2" charset="-120"/>
                <a:ea typeface="王漢宗特黑體繁" pitchFamily="2" charset="-120"/>
              </a:rPr>
              <a:t>(</a:t>
            </a:r>
            <a:r>
              <a:rPr lang="zh-TW" altLang="en-US" sz="3000" dirty="0">
                <a:latin typeface="王漢宗特黑體繁" pitchFamily="2" charset="-120"/>
                <a:ea typeface="王漢宗特黑體繁" pitchFamily="2" charset="-120"/>
              </a:rPr>
              <a:t>書面審查</a:t>
            </a:r>
            <a:r>
              <a:rPr lang="en-US" altLang="zh-TW" sz="3000" dirty="0" smtClean="0">
                <a:latin typeface="王漢宗特黑體繁" pitchFamily="2" charset="-120"/>
                <a:ea typeface="王漢宗特黑體繁" pitchFamily="2" charset="-120"/>
              </a:rPr>
              <a:t>)</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708920"/>
            <a:ext cx="3140968" cy="314096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資料庫圖表 2"/>
          <p:cNvGraphicFramePr/>
          <p:nvPr>
            <p:extLst>
              <p:ext uri="{D42A27DB-BD31-4B8C-83A1-F6EECF244321}">
                <p14:modId xmlns:p14="http://schemas.microsoft.com/office/powerpoint/2010/main" val="1832754738"/>
              </p:ext>
            </p:extLst>
          </p:nvPr>
        </p:nvGraphicFramePr>
        <p:xfrm>
          <a:off x="2483768" y="3192380"/>
          <a:ext cx="5604284" cy="27295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02304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solidFill>
                <a:prstClr val="white"/>
              </a:solidFill>
            </a:endParaRPr>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solidFill>
                <a:prstClr val="white"/>
              </a:solidFill>
            </a:endParaRPr>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solidFill>
                <a:prstClr val="white"/>
              </a:solidFill>
            </a:endParaRPr>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solidFill>
                <a:prstClr val="black"/>
              </a:solidFill>
              <a:latin typeface="王漢宗特黑體繁" pitchFamily="2" charset="-120"/>
              <a:ea typeface="王漢宗特黑體繁" pitchFamily="2" charset="-12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4070" y="1192605"/>
            <a:ext cx="5665395" cy="5665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78566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solidFill>
                <a:prstClr val="white"/>
              </a:solidFill>
            </a:endParaRPr>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solidFill>
                <a:prstClr val="white"/>
              </a:solidFill>
            </a:endParaRPr>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solidFill>
                <a:prstClr val="white"/>
              </a:solidFill>
            </a:endParaRPr>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solidFill>
                <a:prstClr val="black"/>
              </a:solidFill>
              <a:latin typeface="王漢宗特黑體繁" pitchFamily="2" charset="-120"/>
              <a:ea typeface="王漢宗特黑體繁" pitchFamily="2" charset="-12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4208" y="1628800"/>
            <a:ext cx="6015583" cy="5185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876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5472608" cy="553998"/>
          </a:xfrm>
          <a:prstGeom prst="rect">
            <a:avLst/>
          </a:prstGeom>
          <a:noFill/>
        </p:spPr>
        <p:txBody>
          <a:bodyPr wrap="square" rtlCol="0">
            <a:spAutoFit/>
          </a:bodyPr>
          <a:lstStyle/>
          <a:p>
            <a:r>
              <a:rPr lang="zh-TW" altLang="en-US" sz="3000" dirty="0">
                <a:latin typeface="王漢宗特黑體繁" pitchFamily="2" charset="-120"/>
                <a:ea typeface="王漢宗特黑體繁" pitchFamily="2" charset="-120"/>
              </a:rPr>
              <a:t>書面審查</a:t>
            </a:r>
            <a:r>
              <a:rPr lang="zh-TW" altLang="en-US" sz="3000" dirty="0" smtClean="0">
                <a:latin typeface="王漢宗特黑體繁" pitchFamily="2" charset="-120"/>
                <a:ea typeface="王漢宗特黑體繁" pitchFamily="2" charset="-120"/>
              </a:rPr>
              <a:t>檢附資料</a:t>
            </a:r>
            <a:endParaRPr lang="zh-TW" altLang="en-US" sz="3000" dirty="0">
              <a:latin typeface="王漢宗特黑體繁" pitchFamily="2" charset="-120"/>
              <a:ea typeface="王漢宗特黑體繁" pitchFamily="2" charset="-120"/>
            </a:endParaRPr>
          </a:p>
        </p:txBody>
      </p:sp>
      <p:pic>
        <p:nvPicPr>
          <p:cNvPr id="3074" name="Picture 2" descr="C:\Users\user\Downloads\noun_test_293005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6" y="2852936"/>
            <a:ext cx="3140968" cy="3140968"/>
          </a:xfrm>
          <a:prstGeom prst="rect">
            <a:avLst/>
          </a:prstGeom>
          <a:noFill/>
          <a:extLst>
            <a:ext uri="{909E8E84-426E-40DD-AFC4-6F175D3DCCD1}">
              <a14:hiddenFill xmlns:a14="http://schemas.microsoft.com/office/drawing/2010/main">
                <a:solidFill>
                  <a:srgbClr val="FFFFFF"/>
                </a:solidFill>
              </a14:hiddenFill>
            </a:ext>
          </a:extLst>
        </p:spPr>
      </p:pic>
      <p:sp>
        <p:nvSpPr>
          <p:cNvPr id="15" name="矩形 14"/>
          <p:cNvSpPr/>
          <p:nvPr/>
        </p:nvSpPr>
        <p:spPr>
          <a:xfrm>
            <a:off x="2276272" y="2607538"/>
            <a:ext cx="6174432" cy="4247317"/>
          </a:xfrm>
          <a:prstGeom prst="rect">
            <a:avLst/>
          </a:prstGeom>
        </p:spPr>
        <p:txBody>
          <a:bodyPr wrap="square">
            <a:spAutoFit/>
          </a:bodyPr>
          <a:lstStyle/>
          <a:p>
            <a:pPr marL="894715" indent="-437515">
              <a:lnSpc>
                <a:spcPct val="150000"/>
              </a:lnSpc>
              <a:spcAft>
                <a:spcPts val="0"/>
              </a:spcAft>
            </a:pPr>
            <a:r>
              <a:rPr lang="zh-TW" altLang="zh-TW" sz="2000" kern="100" dirty="0">
                <a:latin typeface="Times New Roman"/>
                <a:ea typeface="標楷體"/>
              </a:rPr>
              <a:t>檢附</a:t>
            </a:r>
            <a:r>
              <a:rPr lang="en-US" altLang="zh-TW" sz="2000" b="1" kern="100" dirty="0">
                <a:latin typeface="Times New Roman"/>
                <a:ea typeface="標楷體"/>
              </a:rPr>
              <a:t>107</a:t>
            </a:r>
            <a:r>
              <a:rPr lang="zh-TW" altLang="zh-TW" sz="2000" b="1" kern="100" dirty="0">
                <a:latin typeface="Times New Roman"/>
                <a:ea typeface="標楷體"/>
              </a:rPr>
              <a:t>年</a:t>
            </a:r>
            <a:r>
              <a:rPr lang="en-US" altLang="zh-TW" sz="2000" b="1" kern="100" dirty="0">
                <a:latin typeface="Times New Roman"/>
                <a:ea typeface="標楷體"/>
              </a:rPr>
              <a:t>4</a:t>
            </a:r>
            <a:r>
              <a:rPr lang="zh-TW" altLang="zh-TW" sz="2000" b="1" kern="100" dirty="0">
                <a:latin typeface="Times New Roman"/>
                <a:ea typeface="標楷體"/>
              </a:rPr>
              <a:t>月</a:t>
            </a:r>
            <a:r>
              <a:rPr lang="en-US" altLang="zh-TW" sz="2000" b="1" kern="100" dirty="0">
                <a:latin typeface="Times New Roman"/>
                <a:ea typeface="標楷體"/>
              </a:rPr>
              <a:t>1</a:t>
            </a:r>
            <a:r>
              <a:rPr lang="zh-TW" altLang="zh-TW" sz="2000" b="1" kern="100" dirty="0">
                <a:latin typeface="Times New Roman"/>
                <a:ea typeface="標楷體"/>
              </a:rPr>
              <a:t>日至</a:t>
            </a:r>
            <a:r>
              <a:rPr lang="en-US" altLang="zh-TW" sz="2000" b="1" kern="100" dirty="0">
                <a:latin typeface="Times New Roman"/>
                <a:ea typeface="標楷體"/>
              </a:rPr>
              <a:t>110</a:t>
            </a:r>
            <a:r>
              <a:rPr lang="zh-TW" altLang="zh-TW" sz="2000" b="1" kern="100" dirty="0">
                <a:latin typeface="Times New Roman"/>
                <a:ea typeface="標楷體"/>
              </a:rPr>
              <a:t>年</a:t>
            </a:r>
            <a:r>
              <a:rPr lang="en-US" altLang="zh-TW" sz="2000" b="1" kern="100" dirty="0">
                <a:latin typeface="Times New Roman"/>
                <a:ea typeface="標楷體"/>
              </a:rPr>
              <a:t>3</a:t>
            </a:r>
            <a:r>
              <a:rPr lang="zh-TW" altLang="zh-TW" sz="2000" b="1" kern="100" dirty="0">
                <a:latin typeface="Times New Roman"/>
                <a:ea typeface="標楷體"/>
              </a:rPr>
              <a:t>月</a:t>
            </a:r>
            <a:r>
              <a:rPr lang="en-US" altLang="zh-TW" sz="2000" b="1" kern="100" dirty="0">
                <a:latin typeface="Times New Roman"/>
                <a:ea typeface="標楷體"/>
              </a:rPr>
              <a:t>31</a:t>
            </a:r>
            <a:r>
              <a:rPr lang="zh-TW" altLang="zh-TW" sz="2000" b="1" kern="100" dirty="0" smtClean="0">
                <a:latin typeface="Times New Roman"/>
                <a:ea typeface="標楷體"/>
              </a:rPr>
              <a:t>日</a:t>
            </a:r>
            <a:r>
              <a:rPr lang="en-US" altLang="zh-TW" sz="2000" b="1" kern="100" dirty="0" smtClean="0">
                <a:latin typeface="Times New Roman"/>
                <a:ea typeface="標楷體"/>
              </a:rPr>
              <a:t>(</a:t>
            </a:r>
            <a:r>
              <a:rPr lang="zh-TW" altLang="en-US" sz="2000" b="1" kern="100" dirty="0" smtClean="0">
                <a:latin typeface="Times New Roman"/>
                <a:ea typeface="標楷體"/>
              </a:rPr>
              <a:t>三年內</a:t>
            </a:r>
            <a:r>
              <a:rPr lang="en-US" altLang="zh-TW" sz="2000" b="1" kern="100" dirty="0" smtClean="0">
                <a:latin typeface="Times New Roman"/>
                <a:ea typeface="標楷體"/>
              </a:rPr>
              <a:t>)</a:t>
            </a:r>
            <a:r>
              <a:rPr lang="zh-TW" altLang="zh-TW" sz="2000" kern="100" dirty="0" smtClean="0">
                <a:latin typeface="Times New Roman"/>
                <a:ea typeface="標楷體"/>
              </a:rPr>
              <a:t>符合</a:t>
            </a:r>
            <a:r>
              <a:rPr lang="zh-TW" altLang="zh-TW" sz="2000" kern="100" dirty="0">
                <a:latin typeface="Times New Roman"/>
                <a:ea typeface="標楷體"/>
              </a:rPr>
              <a:t>下列任一資格之文件影本：</a:t>
            </a:r>
            <a:r>
              <a:rPr lang="en-US" altLang="zh-TW" sz="2000" kern="100" dirty="0">
                <a:latin typeface="Times New Roman"/>
                <a:ea typeface="標楷體"/>
              </a:rPr>
              <a:t> </a:t>
            </a:r>
            <a:endParaRPr lang="zh-TW" altLang="zh-TW" sz="2000" kern="100" dirty="0">
              <a:latin typeface="Times New Roman"/>
            </a:endParaRPr>
          </a:p>
          <a:p>
            <a:pPr marL="342900" lvl="0" indent="-342900">
              <a:lnSpc>
                <a:spcPct val="150000"/>
              </a:lnSpc>
              <a:spcAft>
                <a:spcPts val="0"/>
              </a:spcAft>
              <a:buFont typeface="+mj-lt"/>
              <a:buAutoNum type="arabicPeriod"/>
            </a:pPr>
            <a:r>
              <a:rPr lang="zh-TW" altLang="zh-TW" sz="2000" kern="100" dirty="0">
                <a:latin typeface="Times New Roman"/>
                <a:ea typeface="標楷體"/>
              </a:rPr>
              <a:t>參加政府機關或學術研究機構舉辦國際性或全國性語文學科競賽或展覽活動，獲前三等獎項。</a:t>
            </a:r>
            <a:endParaRPr lang="zh-TW" altLang="zh-TW" sz="2000" kern="100" dirty="0">
              <a:latin typeface="Times New Roman"/>
            </a:endParaRPr>
          </a:p>
          <a:p>
            <a:pPr marL="342900" lvl="0" indent="-342900">
              <a:lnSpc>
                <a:spcPct val="150000"/>
              </a:lnSpc>
              <a:spcAft>
                <a:spcPts val="0"/>
              </a:spcAft>
              <a:buFont typeface="+mj-lt"/>
              <a:buAutoNum type="arabicPeriod"/>
            </a:pPr>
            <a:r>
              <a:rPr lang="zh-TW" altLang="zh-TW" sz="2000" kern="100" dirty="0">
                <a:latin typeface="Times New Roman"/>
                <a:ea typeface="標楷體"/>
              </a:rPr>
              <a:t>參加學術研究單位長期輔導之語文研習活動，成就特別優異者，附主辦單位推薦函。</a:t>
            </a:r>
            <a:endParaRPr lang="zh-TW" altLang="zh-TW" sz="2000" kern="100" dirty="0">
              <a:latin typeface="Times New Roman"/>
            </a:endParaRPr>
          </a:p>
          <a:p>
            <a:pPr marL="342900" lvl="0" indent="-342900">
              <a:lnSpc>
                <a:spcPct val="150000"/>
              </a:lnSpc>
              <a:spcAft>
                <a:spcPts val="0"/>
              </a:spcAft>
              <a:buFont typeface="+mj-lt"/>
              <a:buAutoNum type="arabicPeriod"/>
            </a:pPr>
            <a:r>
              <a:rPr lang="zh-TW" altLang="zh-TW" sz="2000" kern="100" dirty="0">
                <a:latin typeface="Times New Roman"/>
                <a:ea typeface="標楷體"/>
              </a:rPr>
              <a:t>獨立研究成果優異並刊載於學術性刊物，經專家學者或指導教師推薦者，附相關證明。</a:t>
            </a:r>
            <a:endParaRPr lang="zh-TW" altLang="zh-TW" sz="2000" kern="100" dirty="0">
              <a:latin typeface="Times New Roman"/>
            </a:endParaRPr>
          </a:p>
          <a:p>
            <a:pPr marL="342900" lvl="0" indent="-342900">
              <a:lnSpc>
                <a:spcPct val="150000"/>
              </a:lnSpc>
              <a:spcAft>
                <a:spcPts val="0"/>
              </a:spcAft>
              <a:buFont typeface="+mj-lt"/>
              <a:buAutoNum type="arabicParenBoth"/>
            </a:pPr>
            <a:endParaRPr lang="zh-TW" altLang="en-US" sz="2000" dirty="0"/>
          </a:p>
        </p:txBody>
      </p:sp>
    </p:spTree>
    <p:extLst>
      <p:ext uri="{BB962C8B-B14F-4D97-AF65-F5344CB8AC3E}">
        <p14:creationId xmlns:p14="http://schemas.microsoft.com/office/powerpoint/2010/main" val="1738279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85292" y="-260505"/>
            <a:ext cx="6573416" cy="1143000"/>
          </a:xfrm>
        </p:spPr>
        <p:txBody>
          <a:bodyPr>
            <a:normAutofit/>
          </a:bodyPr>
          <a:lstStyle/>
          <a:p>
            <a:r>
              <a:rPr lang="zh-TW" altLang="en-US" sz="3200" dirty="0" smtClean="0">
                <a:latin typeface="王漢宗特黑體繁" pitchFamily="2" charset="-120"/>
                <a:ea typeface="王漢宗特黑體繁" pitchFamily="2" charset="-120"/>
              </a:rPr>
              <a:t>表單填寫</a:t>
            </a:r>
            <a:endParaRPr lang="zh-TW" altLang="en-US" sz="3200"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114659" y="1057117"/>
            <a:ext cx="8460432" cy="2880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grpSp>
        <p:nvGrpSpPr>
          <p:cNvPr id="15" name="Google Shape;450;p28"/>
          <p:cNvGrpSpPr/>
          <p:nvPr/>
        </p:nvGrpSpPr>
        <p:grpSpPr>
          <a:xfrm>
            <a:off x="7706759" y="19772"/>
            <a:ext cx="904422" cy="857409"/>
            <a:chOff x="5961125" y="1623900"/>
            <a:chExt cx="427450" cy="448175"/>
          </a:xfrm>
        </p:grpSpPr>
        <p:sp>
          <p:nvSpPr>
            <p:cNvPr id="16" name="Google Shape;451;p28"/>
            <p:cNvSpPr/>
            <p:nvPr/>
          </p:nvSpPr>
          <p:spPr>
            <a:xfrm>
              <a:off x="5961125" y="1678700"/>
              <a:ext cx="376925" cy="376925"/>
            </a:xfrm>
            <a:custGeom>
              <a:avLst/>
              <a:gdLst/>
              <a:ahLst/>
              <a:cxnLst/>
              <a:rect l="l" t="t" r="r" b="b"/>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52;p28"/>
            <p:cNvSpPr/>
            <p:nvPr/>
          </p:nvSpPr>
          <p:spPr>
            <a:xfrm>
              <a:off x="6009825" y="1727425"/>
              <a:ext cx="279500" cy="279500"/>
            </a:xfrm>
            <a:custGeom>
              <a:avLst/>
              <a:gdLst/>
              <a:ahLst/>
              <a:cxnLst/>
              <a:rect l="l" t="t" r="r" b="b"/>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53;p28"/>
            <p:cNvSpPr/>
            <p:nvPr/>
          </p:nvSpPr>
          <p:spPr>
            <a:xfrm>
              <a:off x="6107250" y="1824850"/>
              <a:ext cx="84650" cy="84650"/>
            </a:xfrm>
            <a:custGeom>
              <a:avLst/>
              <a:gdLst/>
              <a:ahLst/>
              <a:cxnLst/>
              <a:rect l="l" t="t" r="r" b="b"/>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54;p28"/>
            <p:cNvSpPr/>
            <p:nvPr/>
          </p:nvSpPr>
          <p:spPr>
            <a:xfrm>
              <a:off x="6058550" y="1776125"/>
              <a:ext cx="182075" cy="182075"/>
            </a:xfrm>
            <a:custGeom>
              <a:avLst/>
              <a:gdLst/>
              <a:ahLst/>
              <a:cxnLst/>
              <a:rect l="l" t="t" r="r" b="b"/>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55;p28"/>
            <p:cNvSpPr/>
            <p:nvPr/>
          </p:nvSpPr>
          <p:spPr>
            <a:xfrm>
              <a:off x="5971475" y="2001400"/>
              <a:ext cx="74925" cy="70675"/>
            </a:xfrm>
            <a:custGeom>
              <a:avLst/>
              <a:gdLst/>
              <a:ahLst/>
              <a:cxnLst/>
              <a:rect l="l" t="t" r="r" b="b"/>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56;p28"/>
            <p:cNvSpPr/>
            <p:nvPr/>
          </p:nvSpPr>
          <p:spPr>
            <a:xfrm>
              <a:off x="6253375" y="2001400"/>
              <a:ext cx="74325" cy="70675"/>
            </a:xfrm>
            <a:custGeom>
              <a:avLst/>
              <a:gdLst/>
              <a:ahLst/>
              <a:cxnLst/>
              <a:rect l="l" t="t" r="r" b="b"/>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57;p28"/>
            <p:cNvSpPr/>
            <p:nvPr/>
          </p:nvSpPr>
          <p:spPr>
            <a:xfrm>
              <a:off x="6137700" y="1623900"/>
              <a:ext cx="250875" cy="255150"/>
            </a:xfrm>
            <a:custGeom>
              <a:avLst/>
              <a:gdLst/>
              <a:ahLst/>
              <a:cxnLst/>
              <a:rect l="l" t="t" r="r" b="b"/>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48980" y="1345149"/>
            <a:ext cx="8229600" cy="4525963"/>
          </a:xfrm>
        </p:spPr>
        <p:txBody>
          <a:bodyPr>
            <a:normAutofit/>
          </a:bodyPr>
          <a:lstStyle/>
          <a:p>
            <a:pPr algn="ctr"/>
            <a:r>
              <a:rPr lang="zh-TW" altLang="en-US" sz="2000" dirty="0" smtClean="0">
                <a:latin typeface="王漢宗特黑體繁" pitchFamily="2" charset="-120"/>
                <a:ea typeface="王漢宗特黑體繁" pitchFamily="2" charset="-120"/>
              </a:rPr>
              <a:t>報名表填寫</a:t>
            </a:r>
            <a:r>
              <a:rPr lang="en-US" altLang="zh-TW" sz="2000" dirty="0" smtClean="0">
                <a:latin typeface="王漢宗特黑體繁" pitchFamily="2" charset="-120"/>
                <a:ea typeface="王漢宗特黑體繁" pitchFamily="2" charset="-120"/>
              </a:rPr>
              <a:t>(</a:t>
            </a:r>
            <a:r>
              <a:rPr lang="zh-TW" altLang="en-US" sz="2000" dirty="0" smtClean="0">
                <a:latin typeface="王漢宗特黑體繁" pitchFamily="2" charset="-120"/>
                <a:ea typeface="王漢宗特黑體繁" pitchFamily="2" charset="-120"/>
              </a:rPr>
              <a:t>附件一</a:t>
            </a:r>
            <a:r>
              <a:rPr lang="en-US" altLang="zh-TW" sz="2000" dirty="0" smtClean="0">
                <a:latin typeface="王漢宗特黑體繁" pitchFamily="2" charset="-120"/>
                <a:ea typeface="王漢宗特黑體繁" pitchFamily="2" charset="-120"/>
              </a:rPr>
              <a:t>)</a:t>
            </a:r>
          </a:p>
          <a:p>
            <a:pPr marL="0" indent="0" algn="ctr">
              <a:buNone/>
            </a:pPr>
            <a:endParaRPr lang="zh-TW" altLang="en-US" sz="2000" dirty="0">
              <a:latin typeface="王漢宗特黑體繁" pitchFamily="2" charset="-120"/>
              <a:ea typeface="王漢宗特黑體繁" pitchFamily="2" charset="-12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3327" y="1772816"/>
            <a:ext cx="5724206" cy="4928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圓角矩形圖說文字 3"/>
          <p:cNvSpPr/>
          <p:nvPr/>
        </p:nvSpPr>
        <p:spPr>
          <a:xfrm>
            <a:off x="395536" y="3933056"/>
            <a:ext cx="1296144" cy="864096"/>
          </a:xfrm>
          <a:prstGeom prst="wedgeRoundRectCallout">
            <a:avLst>
              <a:gd name="adj1" fmla="val 293630"/>
              <a:gd name="adj2" fmla="val -41070"/>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檢附經學校核章之成績證明</a:t>
            </a:r>
            <a:endParaRPr lang="zh-TW" altLang="en-US" dirty="0">
              <a:solidFill>
                <a:srgbClr val="FF0000"/>
              </a:solidFill>
              <a:latin typeface="王漢宗特黑體繁" pitchFamily="2" charset="-120"/>
              <a:ea typeface="王漢宗特黑體繁" pitchFamily="2" charset="-120"/>
            </a:endParaRPr>
          </a:p>
        </p:txBody>
      </p:sp>
      <p:sp>
        <p:nvSpPr>
          <p:cNvPr id="26" name="圓角矩形圖說文字 25"/>
          <p:cNvSpPr/>
          <p:nvPr/>
        </p:nvSpPr>
        <p:spPr>
          <a:xfrm>
            <a:off x="375031" y="5517232"/>
            <a:ext cx="1296144" cy="864096"/>
          </a:xfrm>
          <a:prstGeom prst="wedgeRoundRectCallout">
            <a:avLst>
              <a:gd name="adj1" fmla="val 293630"/>
              <a:gd name="adj2" fmla="val -41070"/>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勾選欲參加管道</a:t>
            </a:r>
            <a:endParaRPr lang="zh-TW" altLang="en-US" dirty="0">
              <a:solidFill>
                <a:srgbClr val="FF0000"/>
              </a:solidFill>
              <a:latin typeface="王漢宗特黑體繁" pitchFamily="2" charset="-120"/>
              <a:ea typeface="王漢宗特黑體繁" pitchFamily="2" charset="-120"/>
            </a:endParaRPr>
          </a:p>
        </p:txBody>
      </p:sp>
      <p:sp>
        <p:nvSpPr>
          <p:cNvPr id="27" name="圓角矩形圖說文字 26"/>
          <p:cNvSpPr/>
          <p:nvPr/>
        </p:nvSpPr>
        <p:spPr>
          <a:xfrm>
            <a:off x="6905538" y="3789040"/>
            <a:ext cx="2014716" cy="1042975"/>
          </a:xfrm>
          <a:prstGeom prst="wedgeRoundRectCallout">
            <a:avLst>
              <a:gd name="adj1" fmla="val -97535"/>
              <a:gd name="adj2" fmla="val 220374"/>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若只嘗試書面不參加初選請勾選註記</a:t>
            </a:r>
            <a:r>
              <a:rPr lang="en-US" altLang="zh-TW" dirty="0" smtClean="0">
                <a:solidFill>
                  <a:srgbClr val="FF0000"/>
                </a:solidFill>
                <a:latin typeface="王漢宗特黑體繁" pitchFamily="2" charset="-120"/>
                <a:ea typeface="王漢宗特黑體繁" pitchFamily="2" charset="-120"/>
              </a:rPr>
              <a:t>(</a:t>
            </a:r>
            <a:r>
              <a:rPr lang="zh-TW" altLang="en-US" dirty="0" smtClean="0">
                <a:solidFill>
                  <a:srgbClr val="FF0000"/>
                </a:solidFill>
                <a:latin typeface="王漢宗特黑體繁" pitchFamily="2" charset="-120"/>
                <a:ea typeface="王漢宗特黑體繁" pitchFamily="2" charset="-120"/>
              </a:rPr>
              <a:t>不退費</a:t>
            </a:r>
            <a:r>
              <a:rPr lang="en-US" altLang="zh-TW" dirty="0" smtClean="0">
                <a:solidFill>
                  <a:srgbClr val="FF0000"/>
                </a:solidFill>
                <a:latin typeface="王漢宗特黑體繁" pitchFamily="2" charset="-120"/>
                <a:ea typeface="王漢宗特黑體繁" pitchFamily="2" charset="-120"/>
              </a:rPr>
              <a:t>)</a:t>
            </a:r>
            <a:endParaRPr lang="zh-TW" altLang="en-US" dirty="0">
              <a:solidFill>
                <a:srgbClr val="FF0000"/>
              </a:solidFill>
              <a:latin typeface="王漢宗特黑體繁" pitchFamily="2" charset="-120"/>
              <a:ea typeface="王漢宗特黑體繁" pitchFamily="2" charset="-120"/>
            </a:endParaRPr>
          </a:p>
        </p:txBody>
      </p:sp>
    </p:spTree>
    <p:extLst>
      <p:ext uri="{BB962C8B-B14F-4D97-AF65-F5344CB8AC3E}">
        <p14:creationId xmlns:p14="http://schemas.microsoft.com/office/powerpoint/2010/main" val="21570324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85292" y="-260505"/>
            <a:ext cx="6573416" cy="1143000"/>
          </a:xfrm>
        </p:spPr>
        <p:txBody>
          <a:bodyPr>
            <a:normAutofit/>
          </a:bodyPr>
          <a:lstStyle/>
          <a:p>
            <a:r>
              <a:rPr lang="zh-TW" altLang="en-US" sz="3200" dirty="0" smtClean="0">
                <a:latin typeface="王漢宗特黑體繁" pitchFamily="2" charset="-120"/>
                <a:ea typeface="王漢宗特黑體繁" pitchFamily="2" charset="-120"/>
              </a:rPr>
              <a:t>表單填寫</a:t>
            </a:r>
            <a:endParaRPr lang="zh-TW" altLang="en-US" sz="3200"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114659" y="1057117"/>
            <a:ext cx="8460432" cy="2880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grpSp>
        <p:nvGrpSpPr>
          <p:cNvPr id="15" name="Google Shape;450;p28"/>
          <p:cNvGrpSpPr/>
          <p:nvPr/>
        </p:nvGrpSpPr>
        <p:grpSpPr>
          <a:xfrm>
            <a:off x="7706759" y="19772"/>
            <a:ext cx="904422" cy="857409"/>
            <a:chOff x="5961125" y="1623900"/>
            <a:chExt cx="427450" cy="448175"/>
          </a:xfrm>
        </p:grpSpPr>
        <p:sp>
          <p:nvSpPr>
            <p:cNvPr id="16" name="Google Shape;451;p28"/>
            <p:cNvSpPr/>
            <p:nvPr/>
          </p:nvSpPr>
          <p:spPr>
            <a:xfrm>
              <a:off x="5961125" y="1678700"/>
              <a:ext cx="376925" cy="376925"/>
            </a:xfrm>
            <a:custGeom>
              <a:avLst/>
              <a:gdLst/>
              <a:ahLst/>
              <a:cxnLst/>
              <a:rect l="l" t="t" r="r" b="b"/>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52;p28"/>
            <p:cNvSpPr/>
            <p:nvPr/>
          </p:nvSpPr>
          <p:spPr>
            <a:xfrm>
              <a:off x="6009825" y="1727425"/>
              <a:ext cx="279500" cy="279500"/>
            </a:xfrm>
            <a:custGeom>
              <a:avLst/>
              <a:gdLst/>
              <a:ahLst/>
              <a:cxnLst/>
              <a:rect l="l" t="t" r="r" b="b"/>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53;p28"/>
            <p:cNvSpPr/>
            <p:nvPr/>
          </p:nvSpPr>
          <p:spPr>
            <a:xfrm>
              <a:off x="6107250" y="1824850"/>
              <a:ext cx="84650" cy="84650"/>
            </a:xfrm>
            <a:custGeom>
              <a:avLst/>
              <a:gdLst/>
              <a:ahLst/>
              <a:cxnLst/>
              <a:rect l="l" t="t" r="r" b="b"/>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54;p28"/>
            <p:cNvSpPr/>
            <p:nvPr/>
          </p:nvSpPr>
          <p:spPr>
            <a:xfrm>
              <a:off x="6058550" y="1776125"/>
              <a:ext cx="182075" cy="182075"/>
            </a:xfrm>
            <a:custGeom>
              <a:avLst/>
              <a:gdLst/>
              <a:ahLst/>
              <a:cxnLst/>
              <a:rect l="l" t="t" r="r" b="b"/>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55;p28"/>
            <p:cNvSpPr/>
            <p:nvPr/>
          </p:nvSpPr>
          <p:spPr>
            <a:xfrm>
              <a:off x="5971475" y="2001400"/>
              <a:ext cx="74925" cy="70675"/>
            </a:xfrm>
            <a:custGeom>
              <a:avLst/>
              <a:gdLst/>
              <a:ahLst/>
              <a:cxnLst/>
              <a:rect l="l" t="t" r="r" b="b"/>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56;p28"/>
            <p:cNvSpPr/>
            <p:nvPr/>
          </p:nvSpPr>
          <p:spPr>
            <a:xfrm>
              <a:off x="6253375" y="2001400"/>
              <a:ext cx="74325" cy="70675"/>
            </a:xfrm>
            <a:custGeom>
              <a:avLst/>
              <a:gdLst/>
              <a:ahLst/>
              <a:cxnLst/>
              <a:rect l="l" t="t" r="r" b="b"/>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57;p28"/>
            <p:cNvSpPr/>
            <p:nvPr/>
          </p:nvSpPr>
          <p:spPr>
            <a:xfrm>
              <a:off x="6137700" y="1623900"/>
              <a:ext cx="250875" cy="255150"/>
            </a:xfrm>
            <a:custGeom>
              <a:avLst/>
              <a:gdLst/>
              <a:ahLst/>
              <a:cxnLst/>
              <a:rect l="l" t="t" r="r" b="b"/>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48980" y="1345149"/>
            <a:ext cx="8229600" cy="4525963"/>
          </a:xfrm>
        </p:spPr>
        <p:txBody>
          <a:bodyPr>
            <a:normAutofit/>
          </a:bodyPr>
          <a:lstStyle/>
          <a:p>
            <a:pPr algn="ctr"/>
            <a:r>
              <a:rPr lang="zh-TW" altLang="en-US" sz="2000" dirty="0" smtClean="0">
                <a:latin typeface="王漢宗特黑體繁" pitchFamily="2" charset="-120"/>
                <a:ea typeface="王漢宗特黑體繁" pitchFamily="2" charset="-120"/>
              </a:rPr>
              <a:t>報名表填寫</a:t>
            </a:r>
            <a:r>
              <a:rPr lang="en-US" altLang="zh-TW" sz="2000" dirty="0" smtClean="0">
                <a:latin typeface="王漢宗特黑體繁" pitchFamily="2" charset="-120"/>
                <a:ea typeface="王漢宗特黑體繁" pitchFamily="2" charset="-120"/>
              </a:rPr>
              <a:t>(</a:t>
            </a:r>
            <a:r>
              <a:rPr lang="zh-TW" altLang="en-US" sz="2000" dirty="0" smtClean="0">
                <a:latin typeface="王漢宗特黑體繁" pitchFamily="2" charset="-120"/>
                <a:ea typeface="王漢宗特黑體繁" pitchFamily="2" charset="-120"/>
              </a:rPr>
              <a:t>續</a:t>
            </a:r>
            <a:r>
              <a:rPr lang="en-US" altLang="zh-TW" sz="2000" dirty="0" smtClean="0">
                <a:latin typeface="王漢宗特黑體繁" pitchFamily="2" charset="-120"/>
                <a:ea typeface="王漢宗特黑體繁" pitchFamily="2" charset="-120"/>
              </a:rPr>
              <a:t>)</a:t>
            </a:r>
          </a:p>
          <a:p>
            <a:pPr marL="0" indent="0" algn="ctr">
              <a:buNone/>
            </a:pPr>
            <a:endParaRPr lang="zh-TW" altLang="en-US" sz="2000" dirty="0">
              <a:latin typeface="王漢宗特黑體繁" pitchFamily="2" charset="-120"/>
              <a:ea typeface="王漢宗特黑體繁" pitchFamily="2" charset="-12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8" y="1438275"/>
            <a:ext cx="8124825"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圓角矩形圖說文字 22"/>
          <p:cNvSpPr/>
          <p:nvPr/>
        </p:nvSpPr>
        <p:spPr>
          <a:xfrm>
            <a:off x="24686" y="5463835"/>
            <a:ext cx="2190204" cy="864096"/>
          </a:xfrm>
          <a:prstGeom prst="wedgeRoundRectCallout">
            <a:avLst>
              <a:gd name="adj1" fmla="val 52717"/>
              <a:gd name="adj2" fmla="val -288737"/>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戶籍謄本需同時檢附正影本</a:t>
            </a:r>
            <a:r>
              <a:rPr lang="en-US" altLang="zh-TW" dirty="0" smtClean="0">
                <a:solidFill>
                  <a:srgbClr val="FF0000"/>
                </a:solidFill>
                <a:latin typeface="王漢宗特黑體繁" pitchFamily="2" charset="-120"/>
                <a:ea typeface="王漢宗特黑體繁" pitchFamily="2" charset="-120"/>
              </a:rPr>
              <a:t>(</a:t>
            </a:r>
            <a:r>
              <a:rPr lang="zh-TW" altLang="en-US" dirty="0" smtClean="0">
                <a:solidFill>
                  <a:srgbClr val="FF0000"/>
                </a:solidFill>
                <a:latin typeface="王漢宗特黑體繁" pitchFamily="2" charset="-120"/>
                <a:ea typeface="王漢宗特黑體繁" pitchFamily="2" charset="-120"/>
              </a:rPr>
              <a:t>正本查驗後發還</a:t>
            </a:r>
            <a:r>
              <a:rPr lang="en-US" altLang="zh-TW" dirty="0" smtClean="0">
                <a:solidFill>
                  <a:srgbClr val="FF0000"/>
                </a:solidFill>
                <a:latin typeface="王漢宗特黑體繁" pitchFamily="2" charset="-120"/>
                <a:ea typeface="王漢宗特黑體繁" pitchFamily="2" charset="-120"/>
              </a:rPr>
              <a:t>)</a:t>
            </a:r>
            <a:endParaRPr lang="zh-TW" altLang="en-US" dirty="0">
              <a:solidFill>
                <a:srgbClr val="FF0000"/>
              </a:solidFill>
              <a:latin typeface="王漢宗特黑體繁" pitchFamily="2" charset="-120"/>
              <a:ea typeface="王漢宗特黑體繁" pitchFamily="2" charset="-120"/>
            </a:endParaRPr>
          </a:p>
        </p:txBody>
      </p:sp>
      <p:sp>
        <p:nvSpPr>
          <p:cNvPr id="24" name="圓角矩形圖說文字 23"/>
          <p:cNvSpPr/>
          <p:nvPr/>
        </p:nvSpPr>
        <p:spPr>
          <a:xfrm>
            <a:off x="6214243" y="1446470"/>
            <a:ext cx="2190204" cy="864096"/>
          </a:xfrm>
          <a:prstGeom prst="wedgeRoundRectCallout">
            <a:avLst>
              <a:gd name="adj1" fmla="val -108507"/>
              <a:gd name="adj2" fmla="val 77135"/>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書面審查</a:t>
            </a:r>
            <a:r>
              <a:rPr lang="en-US" altLang="zh-TW" dirty="0" smtClean="0">
                <a:solidFill>
                  <a:srgbClr val="FF0000"/>
                </a:solidFill>
                <a:latin typeface="王漢宗特黑體繁" pitchFamily="2" charset="-120"/>
                <a:ea typeface="王漢宗特黑體繁" pitchFamily="2" charset="-120"/>
              </a:rPr>
              <a:t>(</a:t>
            </a:r>
            <a:r>
              <a:rPr lang="zh-TW" altLang="en-US" dirty="0" smtClean="0">
                <a:solidFill>
                  <a:srgbClr val="FF0000"/>
                </a:solidFill>
                <a:latin typeface="王漢宗特黑體繁" pitchFamily="2" charset="-120"/>
                <a:ea typeface="王漢宗特黑體繁" pitchFamily="2" charset="-120"/>
              </a:rPr>
              <a:t>管道二</a:t>
            </a:r>
            <a:r>
              <a:rPr lang="en-US" altLang="zh-TW" dirty="0" smtClean="0">
                <a:solidFill>
                  <a:srgbClr val="FF0000"/>
                </a:solidFill>
                <a:latin typeface="王漢宗特黑體繁" pitchFamily="2" charset="-120"/>
                <a:ea typeface="王漢宗特黑體繁" pitchFamily="2" charset="-120"/>
              </a:rPr>
              <a:t>)</a:t>
            </a:r>
            <a:r>
              <a:rPr lang="zh-TW" altLang="en-US" dirty="0" smtClean="0">
                <a:solidFill>
                  <a:srgbClr val="FF0000"/>
                </a:solidFill>
                <a:latin typeface="王漢宗特黑體繁" pitchFamily="2" charset="-120"/>
                <a:ea typeface="王漢宗特黑體繁" pitchFamily="2" charset="-120"/>
              </a:rPr>
              <a:t>需檢附</a:t>
            </a:r>
            <a:endParaRPr lang="zh-TW" altLang="en-US" dirty="0">
              <a:solidFill>
                <a:srgbClr val="FF0000"/>
              </a:solidFill>
              <a:latin typeface="王漢宗特黑體繁" pitchFamily="2" charset="-120"/>
              <a:ea typeface="王漢宗特黑體繁" pitchFamily="2" charset="-120"/>
            </a:endParaRPr>
          </a:p>
        </p:txBody>
      </p:sp>
      <p:sp>
        <p:nvSpPr>
          <p:cNvPr id="7" name="矩形 6"/>
          <p:cNvSpPr/>
          <p:nvPr/>
        </p:nvSpPr>
        <p:spPr>
          <a:xfrm>
            <a:off x="1403648" y="2310566"/>
            <a:ext cx="3528392" cy="614378"/>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
        <p:nvSpPr>
          <p:cNvPr id="25" name="圓角矩形圖說文字 24"/>
          <p:cNvSpPr/>
          <p:nvPr/>
        </p:nvSpPr>
        <p:spPr>
          <a:xfrm>
            <a:off x="4115556" y="5733256"/>
            <a:ext cx="3336763" cy="864096"/>
          </a:xfrm>
          <a:prstGeom prst="wedgeRoundRectCallout">
            <a:avLst>
              <a:gd name="adj1" fmla="val -35669"/>
              <a:gd name="adj2" fmla="val -289863"/>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smtClean="0">
                <a:solidFill>
                  <a:srgbClr val="FF0000"/>
                </a:solidFill>
                <a:latin typeface="王漢宗特黑體繁" pitchFamily="2" charset="-120"/>
                <a:ea typeface="王漢宗特黑體繁" pitchFamily="2" charset="-120"/>
              </a:rPr>
              <a:t>由國小代收</a:t>
            </a:r>
            <a:r>
              <a:rPr lang="en-US" altLang="zh-TW" dirty="0" smtClean="0">
                <a:solidFill>
                  <a:srgbClr val="FF0000"/>
                </a:solidFill>
                <a:latin typeface="王漢宗特黑體繁" pitchFamily="2" charset="-120"/>
                <a:ea typeface="王漢宗特黑體繁" pitchFamily="2" charset="-120"/>
              </a:rPr>
              <a:t>600</a:t>
            </a:r>
            <a:r>
              <a:rPr lang="zh-TW" altLang="en-US" dirty="0" smtClean="0">
                <a:solidFill>
                  <a:srgbClr val="FF0000"/>
                </a:solidFill>
                <a:latin typeface="王漢宗特黑體繁" pitchFamily="2" charset="-120"/>
                <a:ea typeface="王漢宗特黑體繁" pitchFamily="2" charset="-120"/>
              </a:rPr>
              <a:t>元報名費統一報名</a:t>
            </a:r>
            <a:r>
              <a:rPr lang="en-US" altLang="zh-TW" dirty="0" smtClean="0">
                <a:solidFill>
                  <a:srgbClr val="FF0000"/>
                </a:solidFill>
                <a:latin typeface="王漢宗特黑體繁" pitchFamily="2" charset="-120"/>
                <a:ea typeface="王漢宗特黑體繁" pitchFamily="2" charset="-120"/>
              </a:rPr>
              <a:t>(</a:t>
            </a:r>
            <a:r>
              <a:rPr lang="zh-TW" altLang="en-US" dirty="0" smtClean="0">
                <a:solidFill>
                  <a:srgbClr val="FF0000"/>
                </a:solidFill>
                <a:latin typeface="王漢宗特黑體繁" pitchFamily="2" charset="-120"/>
                <a:ea typeface="王漢宗特黑體繁" pitchFamily="2" charset="-120"/>
              </a:rPr>
              <a:t>只需繳一次，書面審查未過者可逕參加初選）</a:t>
            </a:r>
            <a:endParaRPr lang="zh-TW" altLang="en-US" dirty="0">
              <a:solidFill>
                <a:srgbClr val="FF0000"/>
              </a:solidFill>
              <a:latin typeface="王漢宗特黑體繁" pitchFamily="2" charset="-120"/>
              <a:ea typeface="王漢宗特黑體繁" pitchFamily="2" charset="-120"/>
            </a:endParaRPr>
          </a:p>
        </p:txBody>
      </p:sp>
    </p:spTree>
    <p:extLst>
      <p:ext uri="{BB962C8B-B14F-4D97-AF65-F5344CB8AC3E}">
        <p14:creationId xmlns:p14="http://schemas.microsoft.com/office/powerpoint/2010/main" val="1041443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85292" y="-260505"/>
            <a:ext cx="6573416" cy="1143000"/>
          </a:xfrm>
        </p:spPr>
        <p:txBody>
          <a:bodyPr>
            <a:normAutofit/>
          </a:bodyPr>
          <a:lstStyle/>
          <a:p>
            <a:r>
              <a:rPr lang="zh-TW" altLang="en-US" sz="3200" dirty="0" smtClean="0">
                <a:latin typeface="王漢宗特黑體繁" pitchFamily="2" charset="-120"/>
                <a:ea typeface="王漢宗特黑體繁" pitchFamily="2" charset="-120"/>
              </a:rPr>
              <a:t>表單填寫</a:t>
            </a:r>
            <a:endParaRPr lang="zh-TW" altLang="en-US" sz="3200"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114659" y="1057117"/>
            <a:ext cx="8460432" cy="2880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solidFill>
                <a:prstClr val="white"/>
              </a:solidFill>
            </a:endParaRPr>
          </a:p>
        </p:txBody>
      </p:sp>
      <p:grpSp>
        <p:nvGrpSpPr>
          <p:cNvPr id="15" name="Google Shape;450;p28"/>
          <p:cNvGrpSpPr/>
          <p:nvPr/>
        </p:nvGrpSpPr>
        <p:grpSpPr>
          <a:xfrm>
            <a:off x="7706759" y="19772"/>
            <a:ext cx="904422" cy="857409"/>
            <a:chOff x="5961125" y="1623900"/>
            <a:chExt cx="427450" cy="448175"/>
          </a:xfrm>
        </p:grpSpPr>
        <p:sp>
          <p:nvSpPr>
            <p:cNvPr id="16" name="Google Shape;451;p28"/>
            <p:cNvSpPr/>
            <p:nvPr/>
          </p:nvSpPr>
          <p:spPr>
            <a:xfrm>
              <a:off x="5961125" y="1678700"/>
              <a:ext cx="376925" cy="376925"/>
            </a:xfrm>
            <a:custGeom>
              <a:avLst/>
              <a:gdLst/>
              <a:ahLst/>
              <a:cxnLst/>
              <a:rect l="l" t="t" r="r" b="b"/>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17" name="Google Shape;452;p28"/>
            <p:cNvSpPr/>
            <p:nvPr/>
          </p:nvSpPr>
          <p:spPr>
            <a:xfrm>
              <a:off x="6009825" y="1727425"/>
              <a:ext cx="279500" cy="279500"/>
            </a:xfrm>
            <a:custGeom>
              <a:avLst/>
              <a:gdLst/>
              <a:ahLst/>
              <a:cxnLst/>
              <a:rect l="l" t="t" r="r" b="b"/>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18" name="Google Shape;453;p28"/>
            <p:cNvSpPr/>
            <p:nvPr/>
          </p:nvSpPr>
          <p:spPr>
            <a:xfrm>
              <a:off x="6107250" y="1824850"/>
              <a:ext cx="84650" cy="84650"/>
            </a:xfrm>
            <a:custGeom>
              <a:avLst/>
              <a:gdLst/>
              <a:ahLst/>
              <a:cxnLst/>
              <a:rect l="l" t="t" r="r" b="b"/>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19" name="Google Shape;454;p28"/>
            <p:cNvSpPr/>
            <p:nvPr/>
          </p:nvSpPr>
          <p:spPr>
            <a:xfrm>
              <a:off x="6058550" y="1776125"/>
              <a:ext cx="182075" cy="182075"/>
            </a:xfrm>
            <a:custGeom>
              <a:avLst/>
              <a:gdLst/>
              <a:ahLst/>
              <a:cxnLst/>
              <a:rect l="l" t="t" r="r" b="b"/>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20" name="Google Shape;455;p28"/>
            <p:cNvSpPr/>
            <p:nvPr/>
          </p:nvSpPr>
          <p:spPr>
            <a:xfrm>
              <a:off x="5971475" y="2001400"/>
              <a:ext cx="74925" cy="70675"/>
            </a:xfrm>
            <a:custGeom>
              <a:avLst/>
              <a:gdLst/>
              <a:ahLst/>
              <a:cxnLst/>
              <a:rect l="l" t="t" r="r" b="b"/>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21" name="Google Shape;456;p28"/>
            <p:cNvSpPr/>
            <p:nvPr/>
          </p:nvSpPr>
          <p:spPr>
            <a:xfrm>
              <a:off x="6253375" y="2001400"/>
              <a:ext cx="74325" cy="70675"/>
            </a:xfrm>
            <a:custGeom>
              <a:avLst/>
              <a:gdLst/>
              <a:ahLst/>
              <a:cxnLst/>
              <a:rect l="l" t="t" r="r" b="b"/>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sp>
          <p:nvSpPr>
            <p:cNvPr id="22" name="Google Shape;457;p28"/>
            <p:cNvSpPr/>
            <p:nvPr/>
          </p:nvSpPr>
          <p:spPr>
            <a:xfrm>
              <a:off x="6137700" y="1623900"/>
              <a:ext cx="250875" cy="255150"/>
            </a:xfrm>
            <a:custGeom>
              <a:avLst/>
              <a:gdLst/>
              <a:ahLst/>
              <a:cxnLst/>
              <a:rect l="l" t="t" r="r" b="b"/>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endParaRPr>
                <a:solidFill>
                  <a:prstClr val="black"/>
                </a:solidFill>
              </a:endParaRPr>
            </a:p>
          </p:txBody>
        </p:sp>
      </p:grpSp>
      <p:sp>
        <p:nvSpPr>
          <p:cNvPr id="3" name="內容版面配置區 2"/>
          <p:cNvSpPr>
            <a:spLocks noGrp="1"/>
          </p:cNvSpPr>
          <p:nvPr>
            <p:ph idx="1"/>
          </p:nvPr>
        </p:nvSpPr>
        <p:spPr>
          <a:xfrm>
            <a:off x="248980" y="1345149"/>
            <a:ext cx="8229600" cy="4525963"/>
          </a:xfrm>
        </p:spPr>
        <p:txBody>
          <a:bodyPr>
            <a:normAutofit/>
          </a:bodyPr>
          <a:lstStyle/>
          <a:p>
            <a:pPr algn="ctr">
              <a:buFont typeface="Wingdings" pitchFamily="2" charset="2"/>
              <a:buChar char="l"/>
            </a:pPr>
            <a:r>
              <a:rPr lang="zh-TW" altLang="en-US" sz="2000" dirty="0" smtClean="0">
                <a:latin typeface="王漢宗特黑體繁" pitchFamily="2" charset="-120"/>
                <a:ea typeface="王漢宗特黑體繁" pitchFamily="2" charset="-120"/>
              </a:rPr>
              <a:t>觀察推薦表</a:t>
            </a:r>
            <a:endParaRPr lang="zh-TW" altLang="en-US" sz="2000" dirty="0">
              <a:latin typeface="王漢宗特黑體繁" pitchFamily="2" charset="-120"/>
              <a:ea typeface="王漢宗特黑體繁" pitchFamily="2" charset="-12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 y="1732469"/>
            <a:ext cx="5975498" cy="5159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圓角矩形圖說文字 22"/>
          <p:cNvSpPr/>
          <p:nvPr/>
        </p:nvSpPr>
        <p:spPr>
          <a:xfrm>
            <a:off x="5971116" y="2060848"/>
            <a:ext cx="2511261" cy="1152128"/>
          </a:xfrm>
          <a:prstGeom prst="wedgeRoundRectCallout">
            <a:avLst>
              <a:gd name="adj1" fmla="val -128803"/>
              <a:gd name="adj2" fmla="val 23318"/>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TW" altLang="en-US" dirty="0">
                <a:solidFill>
                  <a:srgbClr val="FF0000"/>
                </a:solidFill>
                <a:latin typeface="王漢宗特黑體繁" pitchFamily="2" charset="-120"/>
                <a:ea typeface="王漢宗特黑體繁" pitchFamily="2" charset="-120"/>
              </a:rPr>
              <a:t>請熟悉學生學習特質之推薦人</a:t>
            </a:r>
            <a:r>
              <a:rPr lang="en-US" altLang="zh-TW" dirty="0">
                <a:solidFill>
                  <a:srgbClr val="FF0000"/>
                </a:solidFill>
                <a:latin typeface="王漢宗特黑體繁" pitchFamily="2" charset="-120"/>
                <a:ea typeface="王漢宗特黑體繁" pitchFamily="2" charset="-120"/>
              </a:rPr>
              <a:t>(</a:t>
            </a:r>
            <a:r>
              <a:rPr lang="zh-TW" altLang="en-US" dirty="0">
                <a:solidFill>
                  <a:srgbClr val="FF0000"/>
                </a:solidFill>
                <a:latin typeface="王漢宗特黑體繁" pitchFamily="2" charset="-120"/>
                <a:ea typeface="王漢宗特黑體繁" pitchFamily="2" charset="-120"/>
              </a:rPr>
              <a:t>考生導師、語文科教師、專家學者或家長</a:t>
            </a:r>
            <a:r>
              <a:rPr lang="en-US" altLang="zh-TW" dirty="0">
                <a:solidFill>
                  <a:srgbClr val="FF0000"/>
                </a:solidFill>
                <a:latin typeface="王漢宗特黑體繁" pitchFamily="2" charset="-120"/>
                <a:ea typeface="王漢宗特黑體繁" pitchFamily="2" charset="-120"/>
              </a:rPr>
              <a:t>)</a:t>
            </a:r>
            <a:r>
              <a:rPr lang="zh-TW" altLang="en-US" dirty="0">
                <a:solidFill>
                  <a:srgbClr val="FF0000"/>
                </a:solidFill>
                <a:latin typeface="王漢宗特黑體繁" pitchFamily="2" charset="-120"/>
                <a:ea typeface="王漢宗特黑體繁" pitchFamily="2" charset="-120"/>
              </a:rPr>
              <a:t>推薦</a:t>
            </a:r>
            <a:r>
              <a:rPr lang="zh-TW" altLang="en-US" dirty="0" smtClean="0">
                <a:solidFill>
                  <a:srgbClr val="FF0000"/>
                </a:solidFill>
                <a:latin typeface="王漢宗特黑體繁" pitchFamily="2" charset="-120"/>
                <a:ea typeface="王漢宗特黑體繁" pitchFamily="2" charset="-120"/>
              </a:rPr>
              <a:t>者填妥</a:t>
            </a:r>
            <a:endParaRPr lang="zh-TW" altLang="en-US" dirty="0">
              <a:solidFill>
                <a:srgbClr val="FF0000"/>
              </a:solidFill>
              <a:latin typeface="王漢宗特黑體繁" pitchFamily="2" charset="-120"/>
              <a:ea typeface="王漢宗特黑體繁" pitchFamily="2" charset="-120"/>
            </a:endParaRPr>
          </a:p>
        </p:txBody>
      </p:sp>
    </p:spTree>
    <p:extLst>
      <p:ext uri="{BB962C8B-B14F-4D97-AF65-F5344CB8AC3E}">
        <p14:creationId xmlns:p14="http://schemas.microsoft.com/office/powerpoint/2010/main" val="2397078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51520" y="1888304"/>
            <a:ext cx="8229600" cy="4525963"/>
          </a:xfrm>
        </p:spPr>
        <p:txBody>
          <a:bodyPr>
            <a:normAutofit/>
          </a:bodyPr>
          <a:lstStyle/>
          <a:p>
            <a:pPr>
              <a:lnSpc>
                <a:spcPct val="150000"/>
              </a:lnSpc>
            </a:pPr>
            <a:r>
              <a:rPr lang="zh-TW" altLang="en-US" sz="2800" dirty="0" smtClean="0">
                <a:latin typeface="王漢宗特黑體繁" pitchFamily="2" charset="-120"/>
                <a:ea typeface="王漢宗特黑體繁" pitchFamily="2" charset="-120"/>
              </a:rPr>
              <a:t>依據</a:t>
            </a:r>
            <a:r>
              <a:rPr lang="en-US" altLang="zh-TW" sz="2800" dirty="0" smtClean="0">
                <a:latin typeface="王漢宗特黑體繁" pitchFamily="2" charset="-120"/>
                <a:ea typeface="王漢宗特黑體繁" pitchFamily="2" charset="-120"/>
              </a:rPr>
              <a:t>『</a:t>
            </a:r>
            <a:r>
              <a:rPr lang="zh-TW" altLang="en-US" sz="2800" dirty="0" smtClean="0">
                <a:latin typeface="王漢宗特黑體繁" pitchFamily="2" charset="-120"/>
                <a:ea typeface="王漢宗特黑體繁" pitchFamily="2" charset="-120"/>
              </a:rPr>
              <a:t>身心障礙及資賦優異學生鑑定辦法</a:t>
            </a:r>
            <a:r>
              <a:rPr lang="en-US" altLang="zh-TW" sz="2800" dirty="0" smtClean="0">
                <a:latin typeface="王漢宗特黑體繁" pitchFamily="2" charset="-120"/>
                <a:ea typeface="王漢宗特黑體繁" pitchFamily="2" charset="-120"/>
              </a:rPr>
              <a:t>』</a:t>
            </a:r>
          </a:p>
          <a:p>
            <a:pPr marL="0" indent="0">
              <a:lnSpc>
                <a:spcPct val="150000"/>
              </a:lnSpc>
              <a:buNone/>
            </a:pPr>
            <a:r>
              <a:rPr lang="zh-TW" altLang="en-US" sz="2800" dirty="0">
                <a:latin typeface="王漢宗特黑體繁" pitchFamily="2" charset="-120"/>
                <a:ea typeface="王漢宗特黑體繁" pitchFamily="2" charset="-120"/>
              </a:rPr>
              <a:t>　</a:t>
            </a:r>
            <a:r>
              <a:rPr lang="zh-TW" altLang="en-US" sz="2800" dirty="0" smtClean="0">
                <a:latin typeface="王漢宗特黑體繁" pitchFamily="2" charset="-120"/>
                <a:ea typeface="王漢宗特黑體繁" pitchFamily="2" charset="-120"/>
              </a:rPr>
              <a:t>第十六條</a:t>
            </a:r>
            <a:endParaRPr lang="en-US" altLang="zh-TW" sz="2800" dirty="0" smtClean="0">
              <a:latin typeface="王漢宗特黑體繁" pitchFamily="2" charset="-120"/>
              <a:ea typeface="王漢宗特黑體繁" pitchFamily="2" charset="-120"/>
            </a:endParaRPr>
          </a:p>
          <a:p>
            <a:pPr>
              <a:lnSpc>
                <a:spcPct val="150000"/>
              </a:lnSpc>
            </a:pPr>
            <a:r>
              <a:rPr lang="zh-TW" altLang="en-US" sz="2800" dirty="0">
                <a:latin typeface="王漢宗特黑體繁" pitchFamily="2" charset="-120"/>
                <a:ea typeface="王漢宗特黑體繁" pitchFamily="2" charset="-120"/>
              </a:rPr>
              <a:t>學術性向資賦優異，指在</a:t>
            </a:r>
            <a:r>
              <a:rPr lang="zh-TW" altLang="en-US" sz="2800" dirty="0">
                <a:solidFill>
                  <a:srgbClr val="FF0000"/>
                </a:solidFill>
                <a:latin typeface="王漢宗特黑體繁" pitchFamily="2" charset="-120"/>
                <a:ea typeface="王漢宗特黑體繁" pitchFamily="2" charset="-120"/>
              </a:rPr>
              <a:t>語文</a:t>
            </a:r>
            <a:r>
              <a:rPr lang="zh-TW" altLang="en-US" sz="2800" dirty="0">
                <a:latin typeface="王漢宗特黑體繁" pitchFamily="2" charset="-120"/>
                <a:ea typeface="王漢宗特黑體繁" pitchFamily="2" charset="-120"/>
              </a:rPr>
              <a:t>、</a:t>
            </a:r>
            <a:r>
              <a:rPr lang="zh-TW" altLang="en-US" sz="2800" dirty="0">
                <a:solidFill>
                  <a:srgbClr val="FF0000"/>
                </a:solidFill>
                <a:latin typeface="王漢宗特黑體繁" pitchFamily="2" charset="-120"/>
                <a:ea typeface="王漢宗特黑體繁" pitchFamily="2" charset="-120"/>
              </a:rPr>
              <a:t>數學</a:t>
            </a:r>
            <a:r>
              <a:rPr lang="zh-TW" altLang="en-US" sz="2800" dirty="0">
                <a:latin typeface="王漢宗特黑體繁" pitchFamily="2" charset="-120"/>
                <a:ea typeface="王漢宗特黑體繁" pitchFamily="2" charset="-120"/>
              </a:rPr>
              <a:t>、</a:t>
            </a:r>
            <a:r>
              <a:rPr lang="zh-TW" altLang="en-US" sz="2800" dirty="0">
                <a:solidFill>
                  <a:srgbClr val="FF0000"/>
                </a:solidFill>
                <a:latin typeface="王漢宗特黑體繁" pitchFamily="2" charset="-120"/>
                <a:ea typeface="王漢宗特黑體繁" pitchFamily="2" charset="-120"/>
              </a:rPr>
              <a:t>社會科學</a:t>
            </a:r>
            <a:r>
              <a:rPr lang="zh-TW" altLang="en-US" sz="2800" dirty="0" smtClean="0">
                <a:latin typeface="王漢宗特黑體繁" pitchFamily="2" charset="-120"/>
                <a:ea typeface="王漢宗特黑體繁" pitchFamily="2" charset="-120"/>
              </a:rPr>
              <a:t>或</a:t>
            </a:r>
            <a:r>
              <a:rPr lang="zh-TW" altLang="en-US" sz="2800" dirty="0" smtClean="0">
                <a:solidFill>
                  <a:srgbClr val="FF0000"/>
                </a:solidFill>
                <a:latin typeface="王漢宗特黑體繁" pitchFamily="2" charset="-120"/>
                <a:ea typeface="王漢宗特黑體繁" pitchFamily="2" charset="-120"/>
              </a:rPr>
              <a:t>自然科學</a:t>
            </a:r>
            <a:r>
              <a:rPr lang="zh-TW" altLang="en-US" sz="2800" dirty="0">
                <a:latin typeface="王漢宗特黑體繁" pitchFamily="2" charset="-120"/>
                <a:ea typeface="王漢宗特黑體繁" pitchFamily="2" charset="-120"/>
              </a:rPr>
              <a:t>等學術領域，較同年齡者具有卓越潛能或傑出表現者。</a:t>
            </a:r>
          </a:p>
        </p:txBody>
      </p:sp>
    </p:spTree>
    <p:extLst>
      <p:ext uri="{BB962C8B-B14F-4D97-AF65-F5344CB8AC3E}">
        <p14:creationId xmlns:p14="http://schemas.microsoft.com/office/powerpoint/2010/main" val="4007317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51520" y="1888304"/>
            <a:ext cx="8229600" cy="4525963"/>
          </a:xfrm>
        </p:spPr>
        <p:txBody>
          <a:bodyPr>
            <a:noAutofit/>
          </a:bodyPr>
          <a:lstStyle/>
          <a:p>
            <a:pPr marL="0" indent="0">
              <a:lnSpc>
                <a:spcPct val="150000"/>
              </a:lnSpc>
              <a:buNone/>
            </a:pPr>
            <a:r>
              <a:rPr lang="zh-TW" altLang="en-US" sz="2500" dirty="0">
                <a:latin typeface="王漢宗特黑體繁" pitchFamily="2" charset="-120"/>
                <a:ea typeface="王漢宗特黑體繁" pitchFamily="2" charset="-120"/>
              </a:rPr>
              <a:t>前項所定學術性向資賦優異，其鑑定基準依下列各款規定之一：</a:t>
            </a:r>
            <a:br>
              <a:rPr lang="zh-TW" altLang="en-US" sz="2500" dirty="0">
                <a:latin typeface="王漢宗特黑體繁" pitchFamily="2" charset="-120"/>
                <a:ea typeface="王漢宗特黑體繁" pitchFamily="2" charset="-120"/>
              </a:rPr>
            </a:br>
            <a:r>
              <a:rPr lang="zh-TW" altLang="en-US" sz="2500" dirty="0">
                <a:latin typeface="王漢宗特黑體繁" pitchFamily="2" charset="-120"/>
                <a:ea typeface="王漢宗特黑體繁" pitchFamily="2" charset="-120"/>
              </a:rPr>
              <a:t>一、前項任一領域學術性向或成就測驗得分在平均數正二個標準差或</a:t>
            </a:r>
            <a:r>
              <a:rPr lang="zh-TW" altLang="en-US" sz="2500" dirty="0" smtClean="0">
                <a:latin typeface="王漢宗特黑體繁" pitchFamily="2" charset="-120"/>
                <a:ea typeface="王漢宗特黑體繁" pitchFamily="2" charset="-120"/>
              </a:rPr>
              <a:t>百分等級</a:t>
            </a:r>
            <a:r>
              <a:rPr lang="zh-TW" altLang="en-US" sz="2500" dirty="0">
                <a:latin typeface="王漢宗特黑體繁" pitchFamily="2" charset="-120"/>
                <a:ea typeface="王漢宗特黑體繁" pitchFamily="2" charset="-120"/>
              </a:rPr>
              <a:t>九十七以上，並經專家學者、指導教師或家長觀察推薦，及</a:t>
            </a:r>
            <a:r>
              <a:rPr lang="zh-TW" altLang="en-US" sz="2500" dirty="0" smtClean="0">
                <a:latin typeface="王漢宗特黑體繁" pitchFamily="2" charset="-120"/>
                <a:ea typeface="王漢宗特黑體繁" pitchFamily="2" charset="-120"/>
              </a:rPr>
              <a:t>檢附專長</a:t>
            </a:r>
            <a:r>
              <a:rPr lang="zh-TW" altLang="en-US" sz="2500" dirty="0">
                <a:latin typeface="王漢宗特黑體繁" pitchFamily="2" charset="-120"/>
                <a:ea typeface="王漢宗特黑體繁" pitchFamily="2" charset="-120"/>
              </a:rPr>
              <a:t>學科學習特質與表現卓越或傑出等之具體資料。</a:t>
            </a:r>
            <a:br>
              <a:rPr lang="zh-TW" altLang="en-US" sz="2500" dirty="0">
                <a:latin typeface="王漢宗特黑體繁" pitchFamily="2" charset="-120"/>
                <a:ea typeface="王漢宗特黑體繁" pitchFamily="2" charset="-120"/>
              </a:rPr>
            </a:br>
            <a:endParaRPr lang="zh-TW" altLang="en-US" sz="25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108439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51520" y="1888304"/>
            <a:ext cx="8229600" cy="4525963"/>
          </a:xfrm>
        </p:spPr>
        <p:txBody>
          <a:bodyPr>
            <a:normAutofit lnSpcReduction="10000"/>
          </a:bodyPr>
          <a:lstStyle/>
          <a:p>
            <a:pPr marL="0" indent="0">
              <a:lnSpc>
                <a:spcPct val="150000"/>
              </a:lnSpc>
              <a:buNone/>
            </a:pPr>
            <a:r>
              <a:rPr lang="zh-TW" altLang="en-US" sz="2800" dirty="0">
                <a:latin typeface="王漢宗特黑體繁" pitchFamily="2" charset="-120"/>
                <a:ea typeface="王漢宗特黑體繁" pitchFamily="2" charset="-120"/>
              </a:rPr>
              <a:t>二、參加政府機關或學術研究機構舉辦之國際性或</a:t>
            </a:r>
            <a:r>
              <a:rPr lang="zh-TW" altLang="en-US" sz="2800" dirty="0">
                <a:solidFill>
                  <a:srgbClr val="FF0000"/>
                </a:solidFill>
                <a:latin typeface="王漢宗特黑體繁" pitchFamily="2" charset="-120"/>
                <a:ea typeface="王漢宗特黑體繁" pitchFamily="2" charset="-120"/>
              </a:rPr>
              <a:t>全國性</a:t>
            </a:r>
            <a:r>
              <a:rPr lang="zh-TW" altLang="en-US" sz="2800" dirty="0">
                <a:latin typeface="王漢宗特黑體繁" pitchFamily="2" charset="-120"/>
                <a:ea typeface="王漢宗特黑體繁" pitchFamily="2" charset="-120"/>
              </a:rPr>
              <a:t>有關學科競賽或展覽活動表現特別優異，獲</a:t>
            </a:r>
            <a:r>
              <a:rPr lang="zh-TW" altLang="en-US" sz="2800" dirty="0">
                <a:solidFill>
                  <a:srgbClr val="FF0000"/>
                </a:solidFill>
                <a:latin typeface="王漢宗特黑體繁" pitchFamily="2" charset="-120"/>
                <a:ea typeface="王漢宗特黑體繁" pitchFamily="2" charset="-120"/>
              </a:rPr>
              <a:t>前三等獎項</a:t>
            </a:r>
            <a:r>
              <a:rPr lang="zh-TW" altLang="en-US" sz="2800" dirty="0">
                <a:latin typeface="王漢宗特黑體繁" pitchFamily="2" charset="-120"/>
                <a:ea typeface="王漢宗特黑體繁" pitchFamily="2" charset="-120"/>
              </a:rPr>
              <a:t>。</a:t>
            </a:r>
            <a:br>
              <a:rPr lang="zh-TW" altLang="en-US" sz="2800" dirty="0">
                <a:latin typeface="王漢宗特黑體繁" pitchFamily="2" charset="-120"/>
                <a:ea typeface="王漢宗特黑體繁" pitchFamily="2" charset="-120"/>
              </a:rPr>
            </a:br>
            <a:r>
              <a:rPr lang="zh-TW" altLang="en-US" sz="2800" dirty="0">
                <a:latin typeface="王漢宗特黑體繁" pitchFamily="2" charset="-120"/>
                <a:ea typeface="王漢宗特黑體繁" pitchFamily="2" charset="-120"/>
              </a:rPr>
              <a:t>三、參加學術研究單位長期輔導之有關學科研習活動，成就特別優異，</a:t>
            </a:r>
            <a:r>
              <a:rPr lang="zh-TW" altLang="en-US" sz="2800" dirty="0" smtClean="0">
                <a:latin typeface="王漢宗特黑體繁" pitchFamily="2" charset="-120"/>
                <a:ea typeface="王漢宗特黑體繁" pitchFamily="2" charset="-120"/>
              </a:rPr>
              <a:t>經主辦單位</a:t>
            </a:r>
            <a:r>
              <a:rPr lang="zh-TW" altLang="en-US" sz="2800" dirty="0">
                <a:latin typeface="王漢宗特黑體繁" pitchFamily="2" charset="-120"/>
                <a:ea typeface="王漢宗特黑體繁" pitchFamily="2" charset="-120"/>
              </a:rPr>
              <a:t>推薦。</a:t>
            </a:r>
            <a:br>
              <a:rPr lang="zh-TW" altLang="en-US" sz="2800" dirty="0">
                <a:latin typeface="王漢宗特黑體繁" pitchFamily="2" charset="-120"/>
                <a:ea typeface="王漢宗特黑體繁" pitchFamily="2" charset="-120"/>
              </a:rPr>
            </a:br>
            <a:r>
              <a:rPr lang="zh-TW" altLang="en-US" sz="2800" dirty="0">
                <a:latin typeface="王漢宗特黑體繁" pitchFamily="2" charset="-120"/>
                <a:ea typeface="王漢宗特黑體繁" pitchFamily="2" charset="-120"/>
              </a:rPr>
              <a:t>四、獨立研究成果優異並刊載於學術性刊物，經專家學者或指導教師</a:t>
            </a:r>
            <a:r>
              <a:rPr lang="zh-TW" altLang="en-US" sz="2800" dirty="0" smtClean="0">
                <a:latin typeface="王漢宗特黑體繁" pitchFamily="2" charset="-120"/>
                <a:ea typeface="王漢宗特黑體繁" pitchFamily="2" charset="-120"/>
              </a:rPr>
              <a:t>推薦，</a:t>
            </a:r>
            <a:r>
              <a:rPr lang="zh-TW" altLang="en-US" sz="2800" dirty="0">
                <a:latin typeface="王漢宗特黑體繁" pitchFamily="2" charset="-120"/>
                <a:ea typeface="王漢宗特黑體繁" pitchFamily="2" charset="-120"/>
              </a:rPr>
              <a:t>並檢附具體資料。</a:t>
            </a:r>
          </a:p>
        </p:txBody>
      </p:sp>
    </p:spTree>
    <p:extLst>
      <p:ext uri="{BB962C8B-B14F-4D97-AF65-F5344CB8AC3E}">
        <p14:creationId xmlns:p14="http://schemas.microsoft.com/office/powerpoint/2010/main" val="95158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王漢宗特黑體繁" pitchFamily="2" charset="-120"/>
                <a:ea typeface="王漢宗特黑體繁" pitchFamily="2" charset="-120"/>
              </a:rPr>
              <a:t>語文資優</a:t>
            </a:r>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內容版面配置區 2"/>
          <p:cNvSpPr>
            <a:spLocks noGrp="1"/>
          </p:cNvSpPr>
          <p:nvPr>
            <p:ph idx="1"/>
          </p:nvPr>
        </p:nvSpPr>
        <p:spPr>
          <a:xfrm>
            <a:off x="251520" y="1888304"/>
            <a:ext cx="8229600" cy="4525963"/>
          </a:xfrm>
        </p:spPr>
        <p:txBody>
          <a:bodyPr>
            <a:normAutofit fontScale="77500" lnSpcReduction="20000"/>
          </a:bodyPr>
          <a:lstStyle/>
          <a:p>
            <a:pPr marL="0" indent="0" algn="ctr">
              <a:lnSpc>
                <a:spcPct val="150000"/>
              </a:lnSpc>
              <a:buNone/>
            </a:pPr>
            <a:r>
              <a:rPr lang="zh-TW" altLang="en-US" sz="2800" dirty="0">
                <a:latin typeface="王漢宗特黑體繁" pitchFamily="2" charset="-120"/>
                <a:ea typeface="王漢宗特黑體繁" pitchFamily="2" charset="-120"/>
              </a:rPr>
              <a:t>壹、依據</a:t>
            </a:r>
          </a:p>
          <a:p>
            <a:pPr marL="0" indent="0">
              <a:lnSpc>
                <a:spcPct val="150000"/>
              </a:lnSpc>
              <a:buNone/>
            </a:pPr>
            <a:r>
              <a:rPr lang="zh-TW" altLang="en-US" sz="2800" dirty="0">
                <a:latin typeface="王漢宗特黑體繁" pitchFamily="2" charset="-120"/>
                <a:ea typeface="王漢宗特黑體繁" pitchFamily="2" charset="-120"/>
              </a:rPr>
              <a:t>一、特殊教育法暨其施行細則。</a:t>
            </a:r>
          </a:p>
          <a:p>
            <a:pPr marL="0" indent="0">
              <a:lnSpc>
                <a:spcPct val="150000"/>
              </a:lnSpc>
              <a:buNone/>
            </a:pPr>
            <a:r>
              <a:rPr lang="zh-TW" altLang="en-US" sz="2800" dirty="0">
                <a:latin typeface="王漢宗特黑體繁" pitchFamily="2" charset="-120"/>
                <a:ea typeface="王漢宗特黑體繁" pitchFamily="2" charset="-120"/>
              </a:rPr>
              <a:t>二、身心障礙及資賦優異學生鑑定辦法。</a:t>
            </a:r>
          </a:p>
          <a:p>
            <a:pPr marL="0" indent="0" algn="ctr">
              <a:lnSpc>
                <a:spcPct val="150000"/>
              </a:lnSpc>
              <a:buNone/>
            </a:pPr>
            <a:r>
              <a:rPr lang="zh-TW" altLang="en-US" sz="2800" dirty="0" smtClean="0">
                <a:latin typeface="王漢宗特黑體繁" pitchFamily="2" charset="-120"/>
                <a:ea typeface="王漢宗特黑體繁" pitchFamily="2" charset="-120"/>
              </a:rPr>
              <a:t>貳、目的</a:t>
            </a:r>
            <a:endParaRPr lang="zh-TW" altLang="en-US" sz="2800" dirty="0">
              <a:latin typeface="王漢宗特黑體繁" pitchFamily="2" charset="-120"/>
              <a:ea typeface="王漢宗特黑體繁" pitchFamily="2" charset="-120"/>
            </a:endParaRPr>
          </a:p>
          <a:p>
            <a:pPr marL="0" indent="0">
              <a:lnSpc>
                <a:spcPct val="150000"/>
              </a:lnSpc>
              <a:buNone/>
            </a:pPr>
            <a:r>
              <a:rPr lang="zh-TW" altLang="en-US" sz="2800" dirty="0">
                <a:latin typeface="王漢宗特黑體繁" pitchFamily="2" charset="-120"/>
                <a:ea typeface="王漢宗特黑體繁" pitchFamily="2" charset="-120"/>
              </a:rPr>
              <a:t>一、發掘學術性向（語文類）資賦優異學生，安排適性多元且符合個別化教育需求的學習安置及課程，充分發展其身心潛能，培養健全之人格。</a:t>
            </a:r>
          </a:p>
          <a:p>
            <a:pPr marL="0" indent="0">
              <a:lnSpc>
                <a:spcPct val="150000"/>
              </a:lnSpc>
              <a:buNone/>
            </a:pPr>
            <a:r>
              <a:rPr lang="zh-TW" altLang="en-US" sz="2800" dirty="0">
                <a:latin typeface="王漢宗特黑體繁" pitchFamily="2" charset="-120"/>
                <a:ea typeface="王漢宗特黑體繁" pitchFamily="2" charset="-120"/>
              </a:rPr>
              <a:t>二、啟發資賦優異學生之思考力、創造力、領導力，增進其因應未來生活及挑戰的能力。</a:t>
            </a:r>
          </a:p>
          <a:p>
            <a:pPr>
              <a:lnSpc>
                <a:spcPct val="150000"/>
              </a:lnSpc>
            </a:pPr>
            <a:endParaRPr lang="zh-TW" altLang="en-US" sz="2800" dirty="0">
              <a:latin typeface="王漢宗特黑體繁" pitchFamily="2" charset="-120"/>
              <a:ea typeface="王漢宗特黑體繁" pitchFamily="2" charset="-120"/>
            </a:endParaRPr>
          </a:p>
        </p:txBody>
      </p:sp>
    </p:spTree>
    <p:extLst>
      <p:ext uri="{BB962C8B-B14F-4D97-AF65-F5344CB8AC3E}">
        <p14:creationId xmlns:p14="http://schemas.microsoft.com/office/powerpoint/2010/main" val="3115130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2483768" y="1817830"/>
            <a:ext cx="4176464" cy="553998"/>
          </a:xfrm>
          <a:prstGeom prst="rect">
            <a:avLst/>
          </a:prstGeom>
          <a:noFill/>
        </p:spPr>
        <p:txBody>
          <a:bodyPr wrap="square" rtlCol="0">
            <a:spAutoFit/>
          </a:bodyPr>
          <a:lstStyle/>
          <a:p>
            <a:pPr marL="457200" indent="-457200">
              <a:buFont typeface="Wingdings" pitchFamily="2" charset="2"/>
              <a:buChar char="l"/>
            </a:pPr>
            <a:r>
              <a:rPr lang="zh-TW" altLang="en-US" sz="3000" dirty="0" smtClean="0">
                <a:latin typeface="王漢宗特黑體繁" pitchFamily="2" charset="-120"/>
                <a:ea typeface="王漢宗特黑體繁" pitchFamily="2" charset="-120"/>
              </a:rPr>
              <a:t>報名資格</a:t>
            </a:r>
            <a:endParaRPr lang="zh-TW" altLang="en-US" sz="3000" dirty="0">
              <a:latin typeface="王漢宗特黑體繁" pitchFamily="2" charset="-120"/>
              <a:ea typeface="王漢宗特黑體繁" pitchFamily="2" charset="-120"/>
            </a:endParaRPr>
          </a:p>
        </p:txBody>
      </p:sp>
      <p:sp>
        <p:nvSpPr>
          <p:cNvPr id="16" name="文字方塊 15"/>
          <p:cNvSpPr txBox="1"/>
          <p:nvPr/>
        </p:nvSpPr>
        <p:spPr>
          <a:xfrm>
            <a:off x="2284384" y="2489118"/>
            <a:ext cx="6569767" cy="1569660"/>
          </a:xfrm>
          <a:prstGeom prst="rect">
            <a:avLst/>
          </a:prstGeom>
          <a:noFill/>
        </p:spPr>
        <p:txBody>
          <a:bodyPr wrap="square" rtlCol="0">
            <a:spAutoFit/>
          </a:bodyPr>
          <a:lstStyle/>
          <a:p>
            <a:r>
              <a:rPr lang="en-US" altLang="zh-TW" sz="3200" dirty="0">
                <a:solidFill>
                  <a:srgbClr val="FF0000"/>
                </a:solidFill>
                <a:latin typeface="王漢宗特圓體繁" pitchFamily="18" charset="-120"/>
                <a:ea typeface="王漢宗特圓體繁" pitchFamily="18" charset="-120"/>
              </a:rPr>
              <a:t>109</a:t>
            </a:r>
            <a:r>
              <a:rPr lang="zh-TW" altLang="zh-TW" sz="3200" dirty="0">
                <a:solidFill>
                  <a:srgbClr val="FF0000"/>
                </a:solidFill>
                <a:latin typeface="王漢宗特圓體繁" pitchFamily="18" charset="-120"/>
                <a:ea typeface="王漢宗特圓體繁" pitchFamily="18" charset="-120"/>
              </a:rPr>
              <a:t>學年度各國民小學應屆畢業生</a:t>
            </a:r>
            <a:r>
              <a:rPr lang="zh-TW" altLang="zh-TW" sz="3200" dirty="0">
                <a:latin typeface="王漢宗特圓體繁" pitchFamily="18" charset="-120"/>
                <a:ea typeface="王漢宗特圓體繁" pitchFamily="18" charset="-120"/>
              </a:rPr>
              <a:t>設籍於本縣或已將戶籍遷入本縣，將在本縣就讀國中者。</a:t>
            </a:r>
          </a:p>
        </p:txBody>
      </p:sp>
      <p:pic>
        <p:nvPicPr>
          <p:cNvPr id="2050" name="Picture 2" descr="C:\Users\user\Downloads\noun_yes_31941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208" y="4099384"/>
            <a:ext cx="2780928" cy="2780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033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矩形 12"/>
          <p:cNvSpPr/>
          <p:nvPr/>
        </p:nvSpPr>
        <p:spPr>
          <a:xfrm>
            <a:off x="3815916" y="4581128"/>
            <a:ext cx="1368152"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dirty="0">
              <a:latin typeface="王漢宗特黑體繁" pitchFamily="2" charset="-120"/>
              <a:ea typeface="王漢宗特黑體繁" pitchFamily="2" charset="-120"/>
            </a:endParaRPr>
          </a:p>
        </p:txBody>
      </p:sp>
      <p:sp>
        <p:nvSpPr>
          <p:cNvPr id="14" name="文字方塊 13"/>
          <p:cNvSpPr txBox="1"/>
          <p:nvPr/>
        </p:nvSpPr>
        <p:spPr>
          <a:xfrm>
            <a:off x="0" y="1817830"/>
            <a:ext cx="6228184" cy="553998"/>
          </a:xfrm>
          <a:prstGeom prst="rect">
            <a:avLst/>
          </a:prstGeom>
          <a:noFill/>
        </p:spPr>
        <p:txBody>
          <a:bodyPr wrap="square" rtlCol="0">
            <a:spAutoFit/>
          </a:bodyPr>
          <a:lstStyle/>
          <a:p>
            <a:pPr marL="457200" indent="-457200">
              <a:buFont typeface="Wingdings" pitchFamily="2" charset="2"/>
              <a:buChar char="l"/>
            </a:pPr>
            <a:r>
              <a:rPr lang="zh-TW" altLang="en-US" sz="3000" dirty="0">
                <a:latin typeface="王漢宗特黑體繁" pitchFamily="2" charset="-120"/>
                <a:ea typeface="王漢宗特黑體繁" pitchFamily="2" charset="-120"/>
              </a:rPr>
              <a:t>鑑定程序申請共分為兩種管道</a:t>
            </a:r>
            <a:endParaRPr lang="zh-TW" altLang="en-US" sz="3000" dirty="0">
              <a:latin typeface="王漢宗特黑體繁" pitchFamily="2" charset="-120"/>
              <a:ea typeface="王漢宗特黑體繁" pitchFamily="2" charset="-120"/>
            </a:endParaRPr>
          </a:p>
        </p:txBody>
      </p:sp>
      <p:sp>
        <p:nvSpPr>
          <p:cNvPr id="3" name="矩形 2"/>
          <p:cNvSpPr/>
          <p:nvPr/>
        </p:nvSpPr>
        <p:spPr>
          <a:xfrm>
            <a:off x="395536" y="2420888"/>
            <a:ext cx="7776864" cy="4339650"/>
          </a:xfrm>
          <a:prstGeom prst="rect">
            <a:avLst/>
          </a:prstGeom>
        </p:spPr>
        <p:txBody>
          <a:bodyPr wrap="square">
            <a:spAutoFit/>
          </a:bodyPr>
          <a:lstStyle/>
          <a:p>
            <a:r>
              <a:rPr lang="en-US" altLang="zh-TW" sz="2300" dirty="0">
                <a:latin typeface="王漢宗特圓體繁" pitchFamily="18" charset="-120"/>
                <a:ea typeface="王漢宗特圓體繁" pitchFamily="18" charset="-120"/>
              </a:rPr>
              <a:t>(</a:t>
            </a:r>
            <a:r>
              <a:rPr lang="zh-TW" altLang="zh-TW" sz="2300" dirty="0">
                <a:latin typeface="王漢宗特圓體繁" pitchFamily="18" charset="-120"/>
                <a:ea typeface="王漢宗特圓體繁" pitchFamily="18" charset="-120"/>
              </a:rPr>
              <a:t>一</a:t>
            </a:r>
            <a:r>
              <a:rPr lang="en-US" altLang="zh-TW" sz="2300" dirty="0">
                <a:latin typeface="王漢宗特圓體繁" pitchFamily="18" charset="-120"/>
                <a:ea typeface="王漢宗特圓體繁" pitchFamily="18" charset="-120"/>
              </a:rPr>
              <a:t>)</a:t>
            </a:r>
            <a:r>
              <a:rPr lang="zh-TW" altLang="zh-TW" sz="2300" u="sng" dirty="0">
                <a:solidFill>
                  <a:srgbClr val="FF0000"/>
                </a:solidFill>
                <a:latin typeface="王漢宗特圓體繁" pitchFamily="18" charset="-120"/>
                <a:ea typeface="王漢宗特圓體繁" pitchFamily="18" charset="-120"/>
              </a:rPr>
              <a:t>管道</a:t>
            </a:r>
            <a:r>
              <a:rPr lang="zh-TW" altLang="zh-TW" sz="2300" u="sng" dirty="0" smtClean="0">
                <a:solidFill>
                  <a:srgbClr val="FF0000"/>
                </a:solidFill>
                <a:latin typeface="王漢宗特圓體繁" pitchFamily="18" charset="-120"/>
                <a:ea typeface="王漢宗特圓體繁" pitchFamily="18" charset="-120"/>
              </a:rPr>
              <a:t>一</a:t>
            </a:r>
            <a:r>
              <a:rPr lang="en-US" altLang="zh-TW" sz="2300" u="sng" dirty="0" smtClean="0">
                <a:solidFill>
                  <a:srgbClr val="FF0000"/>
                </a:solidFill>
                <a:latin typeface="王漢宗特圓體繁" pitchFamily="18" charset="-120"/>
                <a:ea typeface="王漢宗特圓體繁" pitchFamily="18" charset="-120"/>
              </a:rPr>
              <a:t>(</a:t>
            </a:r>
            <a:r>
              <a:rPr lang="zh-TW" altLang="en-US" sz="2300" u="sng" dirty="0" smtClean="0">
                <a:solidFill>
                  <a:srgbClr val="FF0000"/>
                </a:solidFill>
                <a:latin typeface="王漢宗特圓體繁" pitchFamily="18" charset="-120"/>
                <a:ea typeface="王漢宗特圓體繁" pitchFamily="18" charset="-120"/>
              </a:rPr>
              <a:t>測驗鑑定</a:t>
            </a:r>
            <a:r>
              <a:rPr lang="en-US" altLang="zh-TW" sz="2300" u="sng" dirty="0" smtClean="0">
                <a:solidFill>
                  <a:srgbClr val="FF0000"/>
                </a:solidFill>
                <a:latin typeface="王漢宗特圓體繁" pitchFamily="18" charset="-120"/>
                <a:ea typeface="王漢宗特圓體繁" pitchFamily="18" charset="-120"/>
              </a:rPr>
              <a:t>-</a:t>
            </a:r>
            <a:r>
              <a:rPr lang="zh-TW" altLang="en-US" sz="2300" u="sng" dirty="0" smtClean="0">
                <a:solidFill>
                  <a:srgbClr val="FF0000"/>
                </a:solidFill>
                <a:latin typeface="王漢宗特圓體繁" pitchFamily="18" charset="-120"/>
                <a:ea typeface="王漢宗特圓體繁" pitchFamily="18" charset="-120"/>
              </a:rPr>
              <a:t>初試</a:t>
            </a:r>
            <a:r>
              <a:rPr lang="en-US" altLang="zh-TW" sz="2300" u="sng" dirty="0" smtClean="0">
                <a:solidFill>
                  <a:srgbClr val="FF0000"/>
                </a:solidFill>
                <a:latin typeface="王漢宗特圓體繁" pitchFamily="18" charset="-120"/>
                <a:ea typeface="王漢宗特圓體繁" pitchFamily="18" charset="-120"/>
              </a:rPr>
              <a:t>/</a:t>
            </a:r>
            <a:r>
              <a:rPr lang="zh-TW" altLang="en-US" sz="2300" u="sng" dirty="0" smtClean="0">
                <a:solidFill>
                  <a:srgbClr val="FF0000"/>
                </a:solidFill>
                <a:latin typeface="王漢宗特圓體繁" pitchFamily="18" charset="-120"/>
                <a:ea typeface="王漢宗特圓體繁" pitchFamily="18" charset="-120"/>
              </a:rPr>
              <a:t>複試</a:t>
            </a:r>
            <a:r>
              <a:rPr lang="en-US" altLang="zh-TW" sz="2300" u="sng" dirty="0" smtClean="0">
                <a:solidFill>
                  <a:srgbClr val="FF0000"/>
                </a:solidFill>
                <a:latin typeface="王漢宗特圓體繁" pitchFamily="18" charset="-120"/>
                <a:ea typeface="王漢宗特圓體繁" pitchFamily="18" charset="-120"/>
              </a:rPr>
              <a:t>)</a:t>
            </a:r>
            <a:r>
              <a:rPr lang="zh-TW" altLang="zh-TW" sz="2300" dirty="0" smtClean="0">
                <a:latin typeface="王漢宗特圓體繁" pitchFamily="18" charset="-120"/>
                <a:ea typeface="王漢宗特圓體繁" pitchFamily="18" charset="-120"/>
              </a:rPr>
              <a:t>：</a:t>
            </a:r>
            <a:endParaRPr lang="zh-TW" altLang="zh-TW" sz="2300" dirty="0">
              <a:latin typeface="王漢宗特圓體繁" pitchFamily="18" charset="-120"/>
              <a:ea typeface="王漢宗特圓體繁" pitchFamily="18" charset="-120"/>
            </a:endParaRPr>
          </a:p>
          <a:p>
            <a:r>
              <a:rPr lang="en-US" altLang="zh-TW" sz="2300" dirty="0">
                <a:latin typeface="王漢宗特圓體繁" pitchFamily="18" charset="-120"/>
                <a:ea typeface="王漢宗特圓體繁" pitchFamily="18" charset="-120"/>
              </a:rPr>
              <a:t>1.</a:t>
            </a:r>
            <a:r>
              <a:rPr lang="zh-TW" altLang="zh-TW" sz="2300" dirty="0">
                <a:latin typeface="王漢宗特圓體繁" pitchFamily="18" charset="-120"/>
                <a:ea typeface="王漢宗特圓體繁" pitchFamily="18" charset="-120"/>
              </a:rPr>
              <a:t>國語文或英語文學習成就表現優異，經熟悉學生學習特質之</a:t>
            </a:r>
            <a:r>
              <a:rPr lang="zh-TW" altLang="zh-TW" sz="2300" dirty="0">
                <a:solidFill>
                  <a:srgbClr val="7030A0"/>
                </a:solidFill>
                <a:latin typeface="王漢宗特圓體繁" pitchFamily="18" charset="-120"/>
                <a:ea typeface="王漢宗特圓體繁" pitchFamily="18" charset="-120"/>
              </a:rPr>
              <a:t>推薦人</a:t>
            </a:r>
            <a:r>
              <a:rPr lang="en-US" altLang="zh-TW" sz="2300" dirty="0">
                <a:solidFill>
                  <a:srgbClr val="7030A0"/>
                </a:solidFill>
                <a:latin typeface="王漢宗特圓體繁" pitchFamily="18" charset="-120"/>
                <a:ea typeface="王漢宗特圓體繁" pitchFamily="18" charset="-120"/>
              </a:rPr>
              <a:t>(</a:t>
            </a:r>
            <a:r>
              <a:rPr lang="zh-TW" altLang="zh-TW" sz="2300" dirty="0">
                <a:solidFill>
                  <a:srgbClr val="7030A0"/>
                </a:solidFill>
                <a:latin typeface="王漢宗特圓體繁" pitchFamily="18" charset="-120"/>
                <a:ea typeface="王漢宗特圓體繁" pitchFamily="18" charset="-120"/>
              </a:rPr>
              <a:t>考生導師、語文科教師、專家學者或家長</a:t>
            </a:r>
            <a:r>
              <a:rPr lang="en-US" altLang="zh-TW" sz="2300" dirty="0">
                <a:solidFill>
                  <a:srgbClr val="7030A0"/>
                </a:solidFill>
                <a:latin typeface="王漢宗特圓體繁" pitchFamily="18" charset="-120"/>
                <a:ea typeface="王漢宗特圓體繁" pitchFamily="18" charset="-120"/>
              </a:rPr>
              <a:t>)</a:t>
            </a:r>
            <a:r>
              <a:rPr lang="zh-TW" altLang="zh-TW" sz="2300" dirty="0">
                <a:solidFill>
                  <a:srgbClr val="7030A0"/>
                </a:solidFill>
                <a:latin typeface="王漢宗特圓體繁" pitchFamily="18" charset="-120"/>
                <a:ea typeface="王漢宗特圓體繁" pitchFamily="18" charset="-120"/>
              </a:rPr>
              <a:t>推薦者</a:t>
            </a:r>
            <a:r>
              <a:rPr lang="zh-TW" altLang="zh-TW" sz="2300" dirty="0">
                <a:latin typeface="王漢宗特圓體繁" pitchFamily="18" charset="-120"/>
                <a:ea typeface="王漢宗特圓體繁" pitchFamily="18" charset="-120"/>
              </a:rPr>
              <a:t>。</a:t>
            </a:r>
          </a:p>
          <a:p>
            <a:r>
              <a:rPr lang="en-US" altLang="zh-TW" sz="2300" dirty="0">
                <a:latin typeface="王漢宗特圓體繁" pitchFamily="18" charset="-120"/>
                <a:ea typeface="王漢宗特圓體繁" pitchFamily="18" charset="-120"/>
              </a:rPr>
              <a:t>2.</a:t>
            </a:r>
            <a:r>
              <a:rPr lang="zh-TW" altLang="zh-TW" sz="2300" dirty="0">
                <a:solidFill>
                  <a:srgbClr val="7030A0"/>
                </a:solidFill>
                <a:latin typeface="王漢宗特圓體繁" pitchFamily="18" charset="-120"/>
                <a:ea typeface="王漢宗特圓體繁" pitchFamily="18" charset="-120"/>
              </a:rPr>
              <a:t>國小階段為主管機關核定之資優學生</a:t>
            </a:r>
            <a:r>
              <a:rPr lang="zh-TW" altLang="zh-TW" sz="2300" dirty="0">
                <a:latin typeface="王漢宗特圓體繁" pitchFamily="18" charset="-120"/>
                <a:ea typeface="王漢宗特圓體繁" pitchFamily="18" charset="-120"/>
              </a:rPr>
              <a:t>，並具相關證明文件者。</a:t>
            </a:r>
          </a:p>
          <a:p>
            <a:r>
              <a:rPr lang="en-US" altLang="zh-TW" sz="2300" dirty="0">
                <a:latin typeface="王漢宗特圓體繁" pitchFamily="18" charset="-120"/>
                <a:ea typeface="王漢宗特圓體繁" pitchFamily="18" charset="-120"/>
              </a:rPr>
              <a:t>(</a:t>
            </a:r>
            <a:r>
              <a:rPr lang="zh-TW" altLang="zh-TW" sz="2300" dirty="0">
                <a:latin typeface="王漢宗特圓體繁" pitchFamily="18" charset="-120"/>
                <a:ea typeface="王漢宗特圓體繁" pitchFamily="18" charset="-120"/>
              </a:rPr>
              <a:t>二</a:t>
            </a:r>
            <a:r>
              <a:rPr lang="en-US" altLang="zh-TW" sz="2300" u="sng" dirty="0">
                <a:latin typeface="王漢宗特圓體繁" pitchFamily="18" charset="-120"/>
                <a:ea typeface="王漢宗特圓體繁" pitchFamily="18" charset="-120"/>
              </a:rPr>
              <a:t>)</a:t>
            </a:r>
            <a:r>
              <a:rPr lang="zh-TW" altLang="zh-TW" sz="2300" u="sng" dirty="0">
                <a:solidFill>
                  <a:srgbClr val="FF0000"/>
                </a:solidFill>
                <a:latin typeface="王漢宗特圓體繁" pitchFamily="18" charset="-120"/>
                <a:ea typeface="王漢宗特圓體繁" pitchFamily="18" charset="-120"/>
              </a:rPr>
              <a:t>管道</a:t>
            </a:r>
            <a:r>
              <a:rPr lang="zh-TW" altLang="zh-TW" sz="2300" u="sng" dirty="0" smtClean="0">
                <a:solidFill>
                  <a:srgbClr val="FF0000"/>
                </a:solidFill>
                <a:latin typeface="王漢宗特圓體繁" pitchFamily="18" charset="-120"/>
                <a:ea typeface="王漢宗特圓體繁" pitchFamily="18" charset="-120"/>
              </a:rPr>
              <a:t>二</a:t>
            </a:r>
            <a:r>
              <a:rPr lang="en-US" altLang="zh-TW" sz="2300" u="sng" dirty="0" smtClean="0">
                <a:solidFill>
                  <a:srgbClr val="FF0000"/>
                </a:solidFill>
                <a:latin typeface="王漢宗特圓體繁" pitchFamily="18" charset="-120"/>
                <a:ea typeface="王漢宗特圓體繁" pitchFamily="18" charset="-120"/>
              </a:rPr>
              <a:t>(</a:t>
            </a:r>
            <a:r>
              <a:rPr lang="zh-TW" altLang="en-US" sz="2300" u="sng" dirty="0" smtClean="0">
                <a:solidFill>
                  <a:srgbClr val="FF0000"/>
                </a:solidFill>
                <a:latin typeface="王漢宗特圓體繁" pitchFamily="18" charset="-120"/>
                <a:ea typeface="王漢宗特圓體繁" pitchFamily="18" charset="-120"/>
              </a:rPr>
              <a:t>書面審查</a:t>
            </a:r>
            <a:r>
              <a:rPr lang="en-US" altLang="zh-TW" sz="2300" u="sng" dirty="0" smtClean="0">
                <a:solidFill>
                  <a:srgbClr val="FF0000"/>
                </a:solidFill>
                <a:latin typeface="王漢宗特圓體繁" pitchFamily="18" charset="-120"/>
                <a:ea typeface="王漢宗特圓體繁" pitchFamily="18" charset="-120"/>
              </a:rPr>
              <a:t>)</a:t>
            </a:r>
            <a:r>
              <a:rPr lang="zh-TW" altLang="zh-TW" sz="2300" dirty="0" smtClean="0">
                <a:latin typeface="王漢宗特圓體繁" pitchFamily="18" charset="-120"/>
                <a:ea typeface="王漢宗特圓體繁" pitchFamily="18" charset="-120"/>
              </a:rPr>
              <a:t>：</a:t>
            </a:r>
            <a:endParaRPr lang="zh-TW" altLang="zh-TW" sz="2300" dirty="0">
              <a:latin typeface="王漢宗特圓體繁" pitchFamily="18" charset="-120"/>
              <a:ea typeface="王漢宗特圓體繁" pitchFamily="18" charset="-120"/>
            </a:endParaRPr>
          </a:p>
          <a:p>
            <a:r>
              <a:rPr lang="en-US" altLang="zh-TW" sz="2300" dirty="0">
                <a:latin typeface="王漢宗特圓體繁" pitchFamily="18" charset="-120"/>
                <a:ea typeface="王漢宗特圓體繁" pitchFamily="18" charset="-120"/>
              </a:rPr>
              <a:t>1.</a:t>
            </a:r>
            <a:r>
              <a:rPr lang="zh-TW" altLang="zh-TW" sz="2300" dirty="0">
                <a:latin typeface="王漢宗特圓體繁" pitchFamily="18" charset="-120"/>
                <a:ea typeface="王漢宗特圓體繁" pitchFamily="18" charset="-120"/>
              </a:rPr>
              <a:t>參加政府機關或學術研究機構舉辦之國際性或</a:t>
            </a:r>
            <a:r>
              <a:rPr lang="zh-TW" altLang="zh-TW" sz="2300" dirty="0">
                <a:solidFill>
                  <a:srgbClr val="7030A0"/>
                </a:solidFill>
                <a:latin typeface="王漢宗特圓體繁" pitchFamily="18" charset="-120"/>
                <a:ea typeface="王漢宗特圓體繁" pitchFamily="18" charset="-120"/>
              </a:rPr>
              <a:t>全國性語文類</a:t>
            </a:r>
            <a:r>
              <a:rPr lang="zh-TW" altLang="zh-TW" sz="2300" dirty="0">
                <a:latin typeface="王漢宗特圓體繁" pitchFamily="18" charset="-120"/>
                <a:ea typeface="王漢宗特圓體繁" pitchFamily="18" charset="-120"/>
              </a:rPr>
              <a:t>有關</a:t>
            </a:r>
            <a:r>
              <a:rPr lang="zh-TW" altLang="zh-TW" sz="2300" dirty="0">
                <a:solidFill>
                  <a:srgbClr val="7030A0"/>
                </a:solidFill>
                <a:latin typeface="王漢宗特圓體繁" pitchFamily="18" charset="-120"/>
                <a:ea typeface="王漢宗特圓體繁" pitchFamily="18" charset="-120"/>
              </a:rPr>
              <a:t>學科競賽或展覽活動表現特別優異，獲前三等獎項</a:t>
            </a:r>
            <a:r>
              <a:rPr lang="zh-TW" altLang="zh-TW" sz="2300" dirty="0">
                <a:latin typeface="王漢宗特圓體繁" pitchFamily="18" charset="-120"/>
                <a:ea typeface="王漢宗特圓體繁" pitchFamily="18" charset="-120"/>
              </a:rPr>
              <a:t>。</a:t>
            </a:r>
          </a:p>
          <a:p>
            <a:r>
              <a:rPr lang="en-US" altLang="zh-TW" sz="2300" dirty="0">
                <a:latin typeface="王漢宗特圓體繁" pitchFamily="18" charset="-120"/>
                <a:ea typeface="王漢宗特圓體繁" pitchFamily="18" charset="-120"/>
              </a:rPr>
              <a:t>2.</a:t>
            </a:r>
            <a:r>
              <a:rPr lang="zh-TW" altLang="zh-TW" sz="2300" dirty="0">
                <a:latin typeface="王漢宗特圓體繁" pitchFamily="18" charset="-120"/>
                <a:ea typeface="王漢宗特圓體繁" pitchFamily="18" charset="-120"/>
              </a:rPr>
              <a:t>參加學術研究單位長期輔導之有關</a:t>
            </a:r>
            <a:r>
              <a:rPr lang="zh-TW" altLang="zh-TW" sz="2300" dirty="0">
                <a:solidFill>
                  <a:srgbClr val="7030A0"/>
                </a:solidFill>
                <a:latin typeface="王漢宗特圓體繁" pitchFamily="18" charset="-120"/>
                <a:ea typeface="王漢宗特圓體繁" pitchFamily="18" charset="-120"/>
              </a:rPr>
              <a:t>語文類學科研習活動</a:t>
            </a:r>
            <a:r>
              <a:rPr lang="zh-TW" altLang="zh-TW" sz="2300" dirty="0">
                <a:latin typeface="王漢宗特圓體繁" pitchFamily="18" charset="-120"/>
                <a:ea typeface="王漢宗特圓體繁" pitchFamily="18" charset="-120"/>
              </a:rPr>
              <a:t>，成就特別優異，</a:t>
            </a:r>
            <a:r>
              <a:rPr lang="zh-TW" altLang="zh-TW" sz="2300" dirty="0">
                <a:solidFill>
                  <a:srgbClr val="7030A0"/>
                </a:solidFill>
                <a:latin typeface="王漢宗特圓體繁" pitchFamily="18" charset="-120"/>
                <a:ea typeface="王漢宗特圓體繁" pitchFamily="18" charset="-120"/>
              </a:rPr>
              <a:t>經主辦單位推薦</a:t>
            </a:r>
            <a:r>
              <a:rPr lang="zh-TW" altLang="zh-TW" sz="2300" dirty="0">
                <a:latin typeface="王漢宗特圓體繁" pitchFamily="18" charset="-120"/>
                <a:ea typeface="王漢宗特圓體繁" pitchFamily="18" charset="-120"/>
              </a:rPr>
              <a:t>。</a:t>
            </a:r>
            <a:r>
              <a:rPr lang="en-US" altLang="zh-TW" sz="2300" dirty="0">
                <a:latin typeface="王漢宗特圓體繁" pitchFamily="18" charset="-120"/>
                <a:ea typeface="王漢宗特圓體繁" pitchFamily="18" charset="-120"/>
              </a:rPr>
              <a:t> </a:t>
            </a:r>
            <a:endParaRPr lang="zh-TW" altLang="zh-TW" sz="2300" dirty="0">
              <a:latin typeface="王漢宗特圓體繁" pitchFamily="18" charset="-120"/>
              <a:ea typeface="王漢宗特圓體繁" pitchFamily="18" charset="-120"/>
            </a:endParaRPr>
          </a:p>
          <a:p>
            <a:r>
              <a:rPr lang="en-US" altLang="zh-TW" sz="2300" dirty="0">
                <a:latin typeface="王漢宗特圓體繁" pitchFamily="18" charset="-120"/>
                <a:ea typeface="王漢宗特圓體繁" pitchFamily="18" charset="-120"/>
              </a:rPr>
              <a:t>3.</a:t>
            </a:r>
            <a:r>
              <a:rPr lang="zh-TW" altLang="zh-TW" sz="2300" dirty="0">
                <a:latin typeface="王漢宗特圓體繁" pitchFamily="18" charset="-120"/>
                <a:ea typeface="王漢宗特圓體繁" pitchFamily="18" charset="-120"/>
              </a:rPr>
              <a:t>語文類獨立研究成果優異並</a:t>
            </a:r>
            <a:r>
              <a:rPr lang="zh-TW" altLang="zh-TW" sz="2300" dirty="0">
                <a:solidFill>
                  <a:srgbClr val="7030A0"/>
                </a:solidFill>
                <a:latin typeface="王漢宗特圓體繁" pitchFamily="18" charset="-120"/>
                <a:ea typeface="王漢宗特圓體繁" pitchFamily="18" charset="-120"/>
              </a:rPr>
              <a:t>刊載於學術性刊物</a:t>
            </a:r>
            <a:r>
              <a:rPr lang="zh-TW" altLang="zh-TW" sz="2300" dirty="0">
                <a:latin typeface="王漢宗特圓體繁" pitchFamily="18" charset="-120"/>
                <a:ea typeface="王漢宗特圓體繁" pitchFamily="18" charset="-120"/>
              </a:rPr>
              <a:t>，經專家學者或指導教師推薦，並檢附具體資料。</a:t>
            </a:r>
          </a:p>
        </p:txBody>
      </p:sp>
    </p:spTree>
    <p:extLst>
      <p:ext uri="{BB962C8B-B14F-4D97-AF65-F5344CB8AC3E}">
        <p14:creationId xmlns:p14="http://schemas.microsoft.com/office/powerpoint/2010/main" val="2995439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王漢宗特黑體繁" pitchFamily="2" charset="-120"/>
                <a:ea typeface="王漢宗特黑體繁" pitchFamily="2" charset="-120"/>
              </a:rPr>
              <a:t>鑑定說明</a:t>
            </a:r>
            <a:endParaRPr lang="zh-TW" altLang="en-US" dirty="0">
              <a:latin typeface="王漢宗特黑體繁" pitchFamily="2" charset="-120"/>
              <a:ea typeface="王漢宗特黑體繁" pitchFamily="2" charset="-120"/>
            </a:endParaRPr>
          </a:p>
        </p:txBody>
      </p:sp>
      <p:pic>
        <p:nvPicPr>
          <p:cNvPr id="5" name="Picture 2" descr="校徽"/>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04664"/>
            <a:ext cx="1080120" cy="1080120"/>
          </a:xfrm>
          <a:prstGeom prst="rect">
            <a:avLst/>
          </a:prstGeom>
          <a:noFill/>
          <a:effectLst>
            <a:glow rad="101600">
              <a:schemeClr val="bg1">
                <a:alpha val="92000"/>
              </a:schemeClr>
            </a:glow>
          </a:effectLst>
          <a:extLst>
            <a:ext uri="{909E8E84-426E-40DD-AFC4-6F175D3DCCD1}">
              <a14:hiddenFill xmlns:a14="http://schemas.microsoft.com/office/drawing/2010/main">
                <a:solidFill>
                  <a:srgbClr val="FFFFFF"/>
                </a:solidFill>
              </a14:hiddenFill>
            </a:ext>
          </a:extLst>
        </p:spPr>
      </p:pic>
      <p:sp>
        <p:nvSpPr>
          <p:cNvPr id="6" name="圓角矩形 5"/>
          <p:cNvSpPr/>
          <p:nvPr/>
        </p:nvSpPr>
        <p:spPr>
          <a:xfrm>
            <a:off x="-72008" y="1484784"/>
            <a:ext cx="8460432" cy="2880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7" name="橢圓 6"/>
          <p:cNvSpPr/>
          <p:nvPr/>
        </p:nvSpPr>
        <p:spPr>
          <a:xfrm>
            <a:off x="7812360" y="1988840"/>
            <a:ext cx="82809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橢圓 7"/>
          <p:cNvSpPr/>
          <p:nvPr/>
        </p:nvSpPr>
        <p:spPr>
          <a:xfrm>
            <a:off x="6804248" y="5489848"/>
            <a:ext cx="792088"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9" name="橢圓 8"/>
          <p:cNvSpPr/>
          <p:nvPr/>
        </p:nvSpPr>
        <p:spPr>
          <a:xfrm>
            <a:off x="8172400" y="5921896"/>
            <a:ext cx="936104" cy="93610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grpSp>
        <p:nvGrpSpPr>
          <p:cNvPr id="10" name="Google Shape;435;p27"/>
          <p:cNvGrpSpPr/>
          <p:nvPr/>
        </p:nvGrpSpPr>
        <p:grpSpPr>
          <a:xfrm>
            <a:off x="7092280" y="453010"/>
            <a:ext cx="936104" cy="815749"/>
            <a:chOff x="5247525" y="3007275"/>
            <a:chExt cx="517575" cy="384825"/>
          </a:xfrm>
        </p:grpSpPr>
        <p:sp>
          <p:nvSpPr>
            <p:cNvPr id="11" name="Google Shape;436;p27"/>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7;p27"/>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17" name="內容版面配置區 16"/>
          <p:cNvGraphicFramePr>
            <a:graphicFrameLocks noGrp="1"/>
          </p:cNvGraphicFramePr>
          <p:nvPr>
            <p:ph idx="1"/>
            <p:extLst>
              <p:ext uri="{D42A27DB-BD31-4B8C-83A1-F6EECF244321}">
                <p14:modId xmlns:p14="http://schemas.microsoft.com/office/powerpoint/2010/main" val="1560706903"/>
              </p:ext>
            </p:extLst>
          </p:nvPr>
        </p:nvGraphicFramePr>
        <p:xfrm>
          <a:off x="241331" y="4581128"/>
          <a:ext cx="7418500" cy="2160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矩形 3"/>
          <p:cNvSpPr/>
          <p:nvPr/>
        </p:nvSpPr>
        <p:spPr>
          <a:xfrm>
            <a:off x="3059832" y="1485384"/>
            <a:ext cx="2592288" cy="1152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zh-TW" altLang="zh-TW" b="1" dirty="0">
                <a:latin typeface="華康小花體(P)" pitchFamily="34" charset="-120"/>
                <a:ea typeface="華康小花體(P)" pitchFamily="34" charset="-120"/>
              </a:rPr>
              <a:t>各國民</a:t>
            </a:r>
            <a:r>
              <a:rPr lang="zh-TW" altLang="zh-TW" b="1" dirty="0" smtClean="0">
                <a:latin typeface="華康小花體(P)" pitchFamily="34" charset="-120"/>
                <a:ea typeface="華康小花體(P)" pitchFamily="34" charset="-120"/>
              </a:rPr>
              <a:t>小學</a:t>
            </a:r>
            <a:r>
              <a:rPr lang="zh-TW" altLang="en-US" b="1" dirty="0" smtClean="0">
                <a:latin typeface="華康小花體(P)" pitchFamily="34" charset="-120"/>
                <a:ea typeface="華康小花體(P)" pitchFamily="34" charset="-120"/>
              </a:rPr>
              <a:t>老師</a:t>
            </a:r>
            <a:r>
              <a:rPr lang="zh-TW" altLang="zh-TW" b="1" dirty="0" smtClean="0">
                <a:latin typeface="華康小花體(P)" pitchFamily="34" charset="-120"/>
                <a:ea typeface="華康小花體(P)" pitchFamily="34" charset="-120"/>
              </a:rPr>
              <a:t>主動</a:t>
            </a:r>
            <a:r>
              <a:rPr lang="zh-TW" altLang="zh-TW" b="1" dirty="0">
                <a:latin typeface="華康小花體(P)" pitchFamily="34" charset="-120"/>
                <a:ea typeface="華康小花體(P)" pitchFamily="34" charset="-120"/>
              </a:rPr>
              <a:t>發掘學生特質</a:t>
            </a:r>
            <a:r>
              <a:rPr lang="zh-TW" altLang="zh-TW" b="1" dirty="0" smtClean="0">
                <a:latin typeface="華康小花體(P)" pitchFamily="34" charset="-120"/>
                <a:ea typeface="華康小花體(P)" pitchFamily="34" charset="-120"/>
              </a:rPr>
              <a:t>並</a:t>
            </a:r>
            <a:r>
              <a:rPr lang="zh-TW" altLang="en-US" b="1" dirty="0" smtClean="0">
                <a:latin typeface="華康小花體(P)" pitchFamily="34" charset="-120"/>
                <a:ea typeface="華康小花體(P)" pitchFamily="34" charset="-120"/>
              </a:rPr>
              <a:t>推薦進行報名</a:t>
            </a:r>
            <a:endParaRPr lang="zh-TW" altLang="zh-TW" b="1" dirty="0">
              <a:latin typeface="華康小花體(P)" pitchFamily="34" charset="-120"/>
              <a:ea typeface="華康小花體(P)" pitchFamily="34" charset="-120"/>
            </a:endParaRPr>
          </a:p>
          <a:p>
            <a:pPr algn="ctr"/>
            <a:endParaRPr lang="zh-TW" altLang="en-US" dirty="0"/>
          </a:p>
        </p:txBody>
      </p:sp>
      <p:graphicFrame>
        <p:nvGraphicFramePr>
          <p:cNvPr id="18" name="內容版面配置區 16"/>
          <p:cNvGraphicFramePr>
            <a:graphicFrameLocks/>
          </p:cNvGraphicFramePr>
          <p:nvPr>
            <p:extLst>
              <p:ext uri="{D42A27DB-BD31-4B8C-83A1-F6EECF244321}">
                <p14:modId xmlns:p14="http://schemas.microsoft.com/office/powerpoint/2010/main" val="1721785852"/>
              </p:ext>
            </p:extLst>
          </p:nvPr>
        </p:nvGraphicFramePr>
        <p:xfrm>
          <a:off x="304813" y="2514558"/>
          <a:ext cx="7418500" cy="21602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1" name="矩形 20"/>
          <p:cNvSpPr/>
          <p:nvPr/>
        </p:nvSpPr>
        <p:spPr>
          <a:xfrm>
            <a:off x="395536" y="2204864"/>
            <a:ext cx="2160240"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dirty="0" smtClean="0">
                <a:solidFill>
                  <a:srgbClr val="FF0000"/>
                </a:solidFill>
                <a:latin typeface="王漢宗特圓體繁" pitchFamily="18" charset="-120"/>
                <a:ea typeface="王漢宗特圓體繁" pitchFamily="18" charset="-120"/>
              </a:rPr>
              <a:t>管道一：鑑定測驗</a:t>
            </a:r>
            <a:endParaRPr lang="zh-TW" altLang="en-US" dirty="0">
              <a:solidFill>
                <a:srgbClr val="FF0000"/>
              </a:solidFill>
              <a:latin typeface="王漢宗特圓體繁" pitchFamily="18" charset="-120"/>
              <a:ea typeface="王漢宗特圓體繁" pitchFamily="18" charset="-120"/>
            </a:endParaRPr>
          </a:p>
        </p:txBody>
      </p:sp>
      <p:sp>
        <p:nvSpPr>
          <p:cNvPr id="22" name="矩形 21"/>
          <p:cNvSpPr/>
          <p:nvPr/>
        </p:nvSpPr>
        <p:spPr>
          <a:xfrm>
            <a:off x="289381" y="4293096"/>
            <a:ext cx="2160240"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dirty="0" smtClean="0">
                <a:solidFill>
                  <a:srgbClr val="002060"/>
                </a:solidFill>
                <a:latin typeface="王漢宗特圓體繁" pitchFamily="18" charset="-120"/>
                <a:ea typeface="王漢宗特圓體繁" pitchFamily="18" charset="-120"/>
              </a:rPr>
              <a:t>管道二：書面審查</a:t>
            </a:r>
            <a:endParaRPr lang="zh-TW" altLang="en-US" dirty="0">
              <a:solidFill>
                <a:srgbClr val="002060"/>
              </a:solidFill>
              <a:latin typeface="王漢宗特圓體繁" pitchFamily="18" charset="-120"/>
              <a:ea typeface="王漢宗特圓體繁" pitchFamily="18" charset="-120"/>
            </a:endParaRPr>
          </a:p>
        </p:txBody>
      </p:sp>
      <p:sp>
        <p:nvSpPr>
          <p:cNvPr id="3" name="向上箭號 2"/>
          <p:cNvSpPr/>
          <p:nvPr/>
        </p:nvSpPr>
        <p:spPr>
          <a:xfrm>
            <a:off x="2915816" y="4162822"/>
            <a:ext cx="576064" cy="864096"/>
          </a:xfrm>
          <a:prstGeom prst="up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dirty="0" smtClean="0">
                <a:solidFill>
                  <a:srgbClr val="FF0000"/>
                </a:solidFill>
                <a:latin typeface="王漢宗特圓體繁" pitchFamily="18" charset="-120"/>
                <a:ea typeface="王漢宗特圓體繁" pitchFamily="18" charset="-120"/>
              </a:rPr>
              <a:t>未通過</a:t>
            </a:r>
            <a:endParaRPr lang="zh-TW" altLang="en-US" dirty="0">
              <a:solidFill>
                <a:srgbClr val="FF0000"/>
              </a:solidFill>
              <a:latin typeface="王漢宗特圓體繁" pitchFamily="18" charset="-120"/>
              <a:ea typeface="王漢宗特圓體繁" pitchFamily="18" charset="-120"/>
            </a:endParaRPr>
          </a:p>
        </p:txBody>
      </p:sp>
      <p:sp>
        <p:nvSpPr>
          <p:cNvPr id="23" name="向上箭號 22"/>
          <p:cNvSpPr/>
          <p:nvPr/>
        </p:nvSpPr>
        <p:spPr>
          <a:xfrm>
            <a:off x="4375082" y="4162822"/>
            <a:ext cx="576064" cy="864096"/>
          </a:xfrm>
          <a:prstGeom prst="up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a:solidFill>
                  <a:srgbClr val="0070C0"/>
                </a:solidFill>
                <a:latin typeface="王漢宗特圓體繁" pitchFamily="18" charset="-120"/>
                <a:ea typeface="王漢宗特圓體繁" pitchFamily="18" charset="-120"/>
              </a:rPr>
              <a:t>評估</a:t>
            </a:r>
          </a:p>
        </p:txBody>
      </p:sp>
    </p:spTree>
    <p:extLst>
      <p:ext uri="{BB962C8B-B14F-4D97-AF65-F5344CB8AC3E}">
        <p14:creationId xmlns:p14="http://schemas.microsoft.com/office/powerpoint/2010/main" val="401808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23375</TotalTime>
  <Words>1696</Words>
  <Application>Microsoft Office PowerPoint</Application>
  <PresentationFormat>如螢幕大小 (4:3)</PresentationFormat>
  <Paragraphs>175</Paragraphs>
  <Slides>27</Slides>
  <Notes>0</Notes>
  <HiddenSlides>0</HiddenSlides>
  <MMClips>0</MMClips>
  <ScaleCrop>false</ScaleCrop>
  <HeadingPairs>
    <vt:vector size="4" baseType="variant">
      <vt:variant>
        <vt:lpstr>佈景主題</vt:lpstr>
      </vt:variant>
      <vt:variant>
        <vt:i4>1</vt:i4>
      </vt:variant>
      <vt:variant>
        <vt:lpstr>投影片標題</vt:lpstr>
      </vt:variant>
      <vt:variant>
        <vt:i4>27</vt:i4>
      </vt:variant>
    </vt:vector>
  </HeadingPairs>
  <TitlesOfParts>
    <vt:vector size="28" baseType="lpstr">
      <vt:lpstr>Office 佈景主題</vt:lpstr>
      <vt:lpstr>PowerPoint 簡報</vt:lpstr>
      <vt:lpstr>簡報綱要</vt:lpstr>
      <vt:lpstr>鑑定說明</vt:lpstr>
      <vt:lpstr>鑑定說明</vt:lpstr>
      <vt:lpstr>鑑定說明</vt:lpstr>
      <vt:lpstr>語文資優鑑定說明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鑑定說明</vt:lpstr>
      <vt:lpstr>表單填寫</vt:lpstr>
      <vt:lpstr>表單填寫</vt:lpstr>
      <vt:lpstr>表單填寫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168</cp:revision>
  <cp:lastPrinted>2020-11-13T06:59:23Z</cp:lastPrinted>
  <dcterms:created xsi:type="dcterms:W3CDTF">2020-11-02T05:29:13Z</dcterms:created>
  <dcterms:modified xsi:type="dcterms:W3CDTF">2021-03-26T02:04:43Z</dcterms:modified>
</cp:coreProperties>
</file>